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notesMasterIdLst>
    <p:notesMasterId r:id="rId7"/>
  </p:notesMasterIdLst>
  <p:sldIdLst>
    <p:sldId id="2147469994" r:id="rId5"/>
    <p:sldId id="2147469995" r:id="rId6"/>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448" userDrawn="1">
          <p15:clr>
            <a:srgbClr val="A4A3A4"/>
          </p15:clr>
        </p15:guide>
        <p15:guide id="3" orient="horz"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0078D3"/>
    <a:srgbClr val="000000"/>
    <a:srgbClr val="FFFFFF"/>
    <a:srgbClr val="EBEBEB"/>
    <a:srgbClr val="50E6FF"/>
    <a:srgbClr val="660066"/>
    <a:srgbClr val="E1E1E1"/>
    <a:srgbClr val="767171"/>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90" autoAdjust="0"/>
    <p:restoredTop sz="94699"/>
  </p:normalViewPr>
  <p:slideViewPr>
    <p:cSldViewPr snapToGrid="0">
      <p:cViewPr varScale="1">
        <p:scale>
          <a:sx n="109" d="100"/>
          <a:sy n="109" d="100"/>
        </p:scale>
        <p:origin x="4440" y="184"/>
      </p:cViewPr>
      <p:guideLst>
        <p:guide pos="2448"/>
        <p:guide orient="horz"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dget Russel (ANDERSEN CONSULTANTS LLC)" userId="63d41024-253a-4175-ba43-c3af52543458" providerId="ADAL" clId="{EAF777F6-B479-7848-9EFF-6059AD739DA3}"/>
    <pc:docChg chg="custSel modSld">
      <pc:chgData name="Bridget Russel (ANDERSEN CONSULTANTS LLC)" userId="63d41024-253a-4175-ba43-c3af52543458" providerId="ADAL" clId="{EAF777F6-B479-7848-9EFF-6059AD739DA3}" dt="2023-06-27T17:22:56.900" v="27" actId="2711"/>
      <pc:docMkLst>
        <pc:docMk/>
      </pc:docMkLst>
      <pc:sldChg chg="modSp mod">
        <pc:chgData name="Bridget Russel (ANDERSEN CONSULTANTS LLC)" userId="63d41024-253a-4175-ba43-c3af52543458" providerId="ADAL" clId="{EAF777F6-B479-7848-9EFF-6059AD739DA3}" dt="2023-06-27T17:22:56.900" v="27" actId="2711"/>
        <pc:sldMkLst>
          <pc:docMk/>
          <pc:sldMk cId="1970052922" sldId="2147469995"/>
        </pc:sldMkLst>
        <pc:spChg chg="mod">
          <ac:chgData name="Bridget Russel (ANDERSEN CONSULTANTS LLC)" userId="63d41024-253a-4175-ba43-c3af52543458" providerId="ADAL" clId="{EAF777F6-B479-7848-9EFF-6059AD739DA3}" dt="2023-06-22T18:48:20.874" v="3" actId="33524"/>
          <ac:spMkLst>
            <pc:docMk/>
            <pc:sldMk cId="1970052922" sldId="2147469995"/>
            <ac:spMk id="40" creationId="{6070371E-F50C-1598-0BA9-F2A2CDC2ED1F}"/>
          </ac:spMkLst>
        </pc:spChg>
        <pc:spChg chg="mod">
          <ac:chgData name="Bridget Russel (ANDERSEN CONSULTANTS LLC)" userId="63d41024-253a-4175-ba43-c3af52543458" providerId="ADAL" clId="{EAF777F6-B479-7848-9EFF-6059AD739DA3}" dt="2023-06-22T18:47:54.568" v="0" actId="13926"/>
          <ac:spMkLst>
            <pc:docMk/>
            <pc:sldMk cId="1970052922" sldId="2147469995"/>
            <ac:spMk id="48" creationId="{D46CE0C6-8C44-4974-9871-E2F56CFB638A}"/>
          </ac:spMkLst>
        </pc:spChg>
        <pc:spChg chg="mod">
          <ac:chgData name="Bridget Russel (ANDERSEN CONSULTANTS LLC)" userId="63d41024-253a-4175-ba43-c3af52543458" providerId="ADAL" clId="{EAF777F6-B479-7848-9EFF-6059AD739DA3}" dt="2023-06-27T17:22:56.900" v="27" actId="2711"/>
          <ac:spMkLst>
            <pc:docMk/>
            <pc:sldMk cId="1970052922" sldId="2147469995"/>
            <ac:spMk id="52" creationId="{F2807DB7-1678-EFFF-46FD-D89B05CD3F64}"/>
          </ac:spMkLst>
        </pc:spChg>
      </pc:sldChg>
    </pc:docChg>
  </pc:docChgLst>
  <pc:docChgLst>
    <pc:chgData name="Paul Wilcox" userId="df6802e0-5b6f-4a31-97b7-76e4cee89eef" providerId="ADAL" clId="{CACF4CB3-9DD4-4F88-9521-9DC93FC2D877}"/>
    <pc:docChg chg="undo custSel modSld delMainMaster modMainMaster">
      <pc:chgData name="Paul Wilcox" userId="df6802e0-5b6f-4a31-97b7-76e4cee89eef" providerId="ADAL" clId="{CACF4CB3-9DD4-4F88-9521-9DC93FC2D877}" dt="2023-06-22T18:16:07.786" v="159" actId="478"/>
      <pc:docMkLst>
        <pc:docMk/>
      </pc:docMkLst>
      <pc:sldChg chg="modSp mod">
        <pc:chgData name="Paul Wilcox" userId="df6802e0-5b6f-4a31-97b7-76e4cee89eef" providerId="ADAL" clId="{CACF4CB3-9DD4-4F88-9521-9DC93FC2D877}" dt="2023-06-22T18:11:52.493" v="4" actId="18131"/>
        <pc:sldMkLst>
          <pc:docMk/>
          <pc:sldMk cId="2127031988" sldId="2147469994"/>
        </pc:sldMkLst>
        <pc:spChg chg="mod">
          <ac:chgData name="Paul Wilcox" userId="df6802e0-5b6f-4a31-97b7-76e4cee89eef" providerId="ADAL" clId="{CACF4CB3-9DD4-4F88-9521-9DC93FC2D877}" dt="2023-06-22T18:06:26.169" v="0" actId="1076"/>
          <ac:spMkLst>
            <pc:docMk/>
            <pc:sldMk cId="2127031988" sldId="2147469994"/>
            <ac:spMk id="55" creationId="{EC1E5F09-9072-4584-B1DA-36A09029007F}"/>
          </ac:spMkLst>
        </pc:spChg>
        <pc:picChg chg="mod modCrop">
          <ac:chgData name="Paul Wilcox" userId="df6802e0-5b6f-4a31-97b7-76e4cee89eef" providerId="ADAL" clId="{CACF4CB3-9DD4-4F88-9521-9DC93FC2D877}" dt="2023-06-22T18:11:52.493" v="4" actId="18131"/>
          <ac:picMkLst>
            <pc:docMk/>
            <pc:sldMk cId="2127031988" sldId="2147469994"/>
            <ac:picMk id="5" creationId="{CD464248-61B0-C990-E8A5-80DD1626EB3F}"/>
          </ac:picMkLst>
        </pc:picChg>
      </pc:sldChg>
      <pc:sldChg chg="addSp delSp modSp mod">
        <pc:chgData name="Paul Wilcox" userId="df6802e0-5b6f-4a31-97b7-76e4cee89eef" providerId="ADAL" clId="{CACF4CB3-9DD4-4F88-9521-9DC93FC2D877}" dt="2023-06-22T18:13:58.980" v="33" actId="1035"/>
        <pc:sldMkLst>
          <pc:docMk/>
          <pc:sldMk cId="1970052922" sldId="2147469995"/>
        </pc:sldMkLst>
        <pc:spChg chg="mod">
          <ac:chgData name="Paul Wilcox" userId="df6802e0-5b6f-4a31-97b7-76e4cee89eef" providerId="ADAL" clId="{CACF4CB3-9DD4-4F88-9521-9DC93FC2D877}" dt="2023-06-22T18:12:30.595" v="5" actId="207"/>
          <ac:spMkLst>
            <pc:docMk/>
            <pc:sldMk cId="1970052922" sldId="2147469995"/>
            <ac:spMk id="39" creationId="{7747D87B-CC9F-2971-3AEC-783D6F992182}"/>
          </ac:spMkLst>
        </pc:spChg>
        <pc:spChg chg="mod">
          <ac:chgData name="Paul Wilcox" userId="df6802e0-5b6f-4a31-97b7-76e4cee89eef" providerId="ADAL" clId="{CACF4CB3-9DD4-4F88-9521-9DC93FC2D877}" dt="2023-06-22T18:12:30.595" v="5" actId="207"/>
          <ac:spMkLst>
            <pc:docMk/>
            <pc:sldMk cId="1970052922" sldId="2147469995"/>
            <ac:spMk id="47" creationId="{080CC528-9FB3-040D-EACC-254FCCA870CA}"/>
          </ac:spMkLst>
        </pc:spChg>
        <pc:spChg chg="mod">
          <ac:chgData name="Paul Wilcox" userId="df6802e0-5b6f-4a31-97b7-76e4cee89eef" providerId="ADAL" clId="{CACF4CB3-9DD4-4F88-9521-9DC93FC2D877}" dt="2023-06-22T18:12:30.595" v="5" actId="207"/>
          <ac:spMkLst>
            <pc:docMk/>
            <pc:sldMk cId="1970052922" sldId="2147469995"/>
            <ac:spMk id="49" creationId="{2FC338D0-9662-1F0B-4BDB-9D98AF418EEB}"/>
          </ac:spMkLst>
        </pc:spChg>
        <pc:spChg chg="mod">
          <ac:chgData name="Paul Wilcox" userId="df6802e0-5b6f-4a31-97b7-76e4cee89eef" providerId="ADAL" clId="{CACF4CB3-9DD4-4F88-9521-9DC93FC2D877}" dt="2023-06-22T18:13:06.250" v="6" actId="207"/>
          <ac:spMkLst>
            <pc:docMk/>
            <pc:sldMk cId="1970052922" sldId="2147469995"/>
            <ac:spMk id="105" creationId="{AD732F12-D83E-0E93-F3A5-62F4F13F3E38}"/>
          </ac:spMkLst>
        </pc:spChg>
        <pc:spChg chg="mod">
          <ac:chgData name="Paul Wilcox" userId="df6802e0-5b6f-4a31-97b7-76e4cee89eef" providerId="ADAL" clId="{CACF4CB3-9DD4-4F88-9521-9DC93FC2D877}" dt="2023-06-22T18:13:27.351" v="7" actId="1076"/>
          <ac:spMkLst>
            <pc:docMk/>
            <pc:sldMk cId="1970052922" sldId="2147469995"/>
            <ac:spMk id="116" creationId="{095B9811-272F-7CB4-5F72-3A8CA122B5C8}"/>
          </ac:spMkLst>
        </pc:spChg>
        <pc:spChg chg="mod">
          <ac:chgData name="Paul Wilcox" userId="df6802e0-5b6f-4a31-97b7-76e4cee89eef" providerId="ADAL" clId="{CACF4CB3-9DD4-4F88-9521-9DC93FC2D877}" dt="2023-06-22T18:13:58.980" v="33" actId="1035"/>
          <ac:spMkLst>
            <pc:docMk/>
            <pc:sldMk cId="1970052922" sldId="2147469995"/>
            <ac:spMk id="118" creationId="{5618943D-932C-FFFF-DE0A-83761E7BCFE4}"/>
          </ac:spMkLst>
        </pc:spChg>
        <pc:spChg chg="mod">
          <ac:chgData name="Paul Wilcox" userId="df6802e0-5b6f-4a31-97b7-76e4cee89eef" providerId="ADAL" clId="{CACF4CB3-9DD4-4F88-9521-9DC93FC2D877}" dt="2023-06-22T18:13:27.351" v="7" actId="1076"/>
          <ac:spMkLst>
            <pc:docMk/>
            <pc:sldMk cId="1970052922" sldId="2147469995"/>
            <ac:spMk id="119" creationId="{301F5B8B-B74A-40EE-79A6-322DEF7AD45B}"/>
          </ac:spMkLst>
        </pc:spChg>
        <pc:spChg chg="mod">
          <ac:chgData name="Paul Wilcox" userId="df6802e0-5b6f-4a31-97b7-76e4cee89eef" providerId="ADAL" clId="{CACF4CB3-9DD4-4F88-9521-9DC93FC2D877}" dt="2023-06-22T18:13:58.980" v="33" actId="1035"/>
          <ac:spMkLst>
            <pc:docMk/>
            <pc:sldMk cId="1970052922" sldId="2147469995"/>
            <ac:spMk id="120" creationId="{2DC96180-DA2C-15E2-DEE4-D0D7555DCDC2}"/>
          </ac:spMkLst>
        </pc:spChg>
        <pc:cxnChg chg="add del mod">
          <ac:chgData name="Paul Wilcox" userId="df6802e0-5b6f-4a31-97b7-76e4cee89eef" providerId="ADAL" clId="{CACF4CB3-9DD4-4F88-9521-9DC93FC2D877}" dt="2023-06-22T18:09:04.076" v="2" actId="478"/>
          <ac:cxnSpMkLst>
            <pc:docMk/>
            <pc:sldMk cId="1970052922" sldId="2147469995"/>
            <ac:cxnSpMk id="7" creationId="{AC2FC762-C2B5-BEA9-A1DF-AC5739CDBF78}"/>
          </ac:cxnSpMkLst>
        </pc:cxnChg>
      </pc:sldChg>
      <pc:sldMasterChg chg="del delSldLayout">
        <pc:chgData name="Paul Wilcox" userId="df6802e0-5b6f-4a31-97b7-76e4cee89eef" providerId="ADAL" clId="{CACF4CB3-9DD4-4F88-9521-9DC93FC2D877}" dt="2023-06-22T18:14:52.891" v="84" actId="2696"/>
        <pc:sldMasterMkLst>
          <pc:docMk/>
          <pc:sldMasterMk cId="3094485682" sldId="2147483672"/>
        </pc:sldMasterMkLst>
        <pc:sldLayoutChg chg="del">
          <pc:chgData name="Paul Wilcox" userId="df6802e0-5b6f-4a31-97b7-76e4cee89eef" providerId="ADAL" clId="{CACF4CB3-9DD4-4F88-9521-9DC93FC2D877}" dt="2023-06-22T18:14:52.667" v="34" actId="2696"/>
          <pc:sldLayoutMkLst>
            <pc:docMk/>
            <pc:sldMasterMk cId="3094485682" sldId="2147483672"/>
            <pc:sldLayoutMk cId="341514635" sldId="2147483673"/>
          </pc:sldLayoutMkLst>
        </pc:sldLayoutChg>
        <pc:sldLayoutChg chg="del">
          <pc:chgData name="Paul Wilcox" userId="df6802e0-5b6f-4a31-97b7-76e4cee89eef" providerId="ADAL" clId="{CACF4CB3-9DD4-4F88-9521-9DC93FC2D877}" dt="2023-06-22T18:14:52.672" v="35" actId="2696"/>
          <pc:sldLayoutMkLst>
            <pc:docMk/>
            <pc:sldMasterMk cId="3094485682" sldId="2147483672"/>
            <pc:sldLayoutMk cId="4119965029" sldId="2147483674"/>
          </pc:sldLayoutMkLst>
        </pc:sldLayoutChg>
        <pc:sldLayoutChg chg="del">
          <pc:chgData name="Paul Wilcox" userId="df6802e0-5b6f-4a31-97b7-76e4cee89eef" providerId="ADAL" clId="{CACF4CB3-9DD4-4F88-9521-9DC93FC2D877}" dt="2023-06-22T18:14:52.676" v="36" actId="2696"/>
          <pc:sldLayoutMkLst>
            <pc:docMk/>
            <pc:sldMasterMk cId="3094485682" sldId="2147483672"/>
            <pc:sldLayoutMk cId="2172105926" sldId="2147483675"/>
          </pc:sldLayoutMkLst>
        </pc:sldLayoutChg>
        <pc:sldLayoutChg chg="del">
          <pc:chgData name="Paul Wilcox" userId="df6802e0-5b6f-4a31-97b7-76e4cee89eef" providerId="ADAL" clId="{CACF4CB3-9DD4-4F88-9521-9DC93FC2D877}" dt="2023-06-22T18:14:52.681" v="37" actId="2696"/>
          <pc:sldLayoutMkLst>
            <pc:docMk/>
            <pc:sldMasterMk cId="3094485682" sldId="2147483672"/>
            <pc:sldLayoutMk cId="4229237131" sldId="2147483676"/>
          </pc:sldLayoutMkLst>
        </pc:sldLayoutChg>
        <pc:sldLayoutChg chg="del">
          <pc:chgData name="Paul Wilcox" userId="df6802e0-5b6f-4a31-97b7-76e4cee89eef" providerId="ADAL" clId="{CACF4CB3-9DD4-4F88-9521-9DC93FC2D877}" dt="2023-06-22T18:14:52.686" v="38" actId="2696"/>
          <pc:sldLayoutMkLst>
            <pc:docMk/>
            <pc:sldMasterMk cId="3094485682" sldId="2147483672"/>
            <pc:sldLayoutMk cId="2521216649" sldId="2147483677"/>
          </pc:sldLayoutMkLst>
        </pc:sldLayoutChg>
        <pc:sldLayoutChg chg="del">
          <pc:chgData name="Paul Wilcox" userId="df6802e0-5b6f-4a31-97b7-76e4cee89eef" providerId="ADAL" clId="{CACF4CB3-9DD4-4F88-9521-9DC93FC2D877}" dt="2023-06-22T18:14:52.690" v="39" actId="2696"/>
          <pc:sldLayoutMkLst>
            <pc:docMk/>
            <pc:sldMasterMk cId="3094485682" sldId="2147483672"/>
            <pc:sldLayoutMk cId="530953483" sldId="2147483678"/>
          </pc:sldLayoutMkLst>
        </pc:sldLayoutChg>
        <pc:sldLayoutChg chg="del">
          <pc:chgData name="Paul Wilcox" userId="df6802e0-5b6f-4a31-97b7-76e4cee89eef" providerId="ADAL" clId="{CACF4CB3-9DD4-4F88-9521-9DC93FC2D877}" dt="2023-06-22T18:14:52.695" v="40" actId="2696"/>
          <pc:sldLayoutMkLst>
            <pc:docMk/>
            <pc:sldMasterMk cId="3094485682" sldId="2147483672"/>
            <pc:sldLayoutMk cId="209684958" sldId="2147483679"/>
          </pc:sldLayoutMkLst>
        </pc:sldLayoutChg>
        <pc:sldLayoutChg chg="del">
          <pc:chgData name="Paul Wilcox" userId="df6802e0-5b6f-4a31-97b7-76e4cee89eef" providerId="ADAL" clId="{CACF4CB3-9DD4-4F88-9521-9DC93FC2D877}" dt="2023-06-22T18:14:52.699" v="41" actId="2696"/>
          <pc:sldLayoutMkLst>
            <pc:docMk/>
            <pc:sldMasterMk cId="3094485682" sldId="2147483672"/>
            <pc:sldLayoutMk cId="3917579080" sldId="2147483680"/>
          </pc:sldLayoutMkLst>
        </pc:sldLayoutChg>
        <pc:sldLayoutChg chg="del">
          <pc:chgData name="Paul Wilcox" userId="df6802e0-5b6f-4a31-97b7-76e4cee89eef" providerId="ADAL" clId="{CACF4CB3-9DD4-4F88-9521-9DC93FC2D877}" dt="2023-06-22T18:14:52.703" v="42" actId="2696"/>
          <pc:sldLayoutMkLst>
            <pc:docMk/>
            <pc:sldMasterMk cId="3094485682" sldId="2147483672"/>
            <pc:sldLayoutMk cId="777661413" sldId="2147483681"/>
          </pc:sldLayoutMkLst>
        </pc:sldLayoutChg>
        <pc:sldLayoutChg chg="del">
          <pc:chgData name="Paul Wilcox" userId="df6802e0-5b6f-4a31-97b7-76e4cee89eef" providerId="ADAL" clId="{CACF4CB3-9DD4-4F88-9521-9DC93FC2D877}" dt="2023-06-22T18:14:52.707" v="43" actId="2696"/>
          <pc:sldLayoutMkLst>
            <pc:docMk/>
            <pc:sldMasterMk cId="3094485682" sldId="2147483672"/>
            <pc:sldLayoutMk cId="3337017981" sldId="2147483682"/>
          </pc:sldLayoutMkLst>
        </pc:sldLayoutChg>
        <pc:sldLayoutChg chg="del">
          <pc:chgData name="Paul Wilcox" userId="df6802e0-5b6f-4a31-97b7-76e4cee89eef" providerId="ADAL" clId="{CACF4CB3-9DD4-4F88-9521-9DC93FC2D877}" dt="2023-06-22T18:14:52.711" v="44" actId="2696"/>
          <pc:sldLayoutMkLst>
            <pc:docMk/>
            <pc:sldMasterMk cId="3094485682" sldId="2147483672"/>
            <pc:sldLayoutMk cId="2395495997" sldId="2147483683"/>
          </pc:sldLayoutMkLst>
        </pc:sldLayoutChg>
        <pc:sldLayoutChg chg="del">
          <pc:chgData name="Paul Wilcox" userId="df6802e0-5b6f-4a31-97b7-76e4cee89eef" providerId="ADAL" clId="{CACF4CB3-9DD4-4F88-9521-9DC93FC2D877}" dt="2023-06-22T18:14:52.716" v="45" actId="2696"/>
          <pc:sldLayoutMkLst>
            <pc:docMk/>
            <pc:sldMasterMk cId="3094485682" sldId="2147483672"/>
            <pc:sldLayoutMk cId="2130815687" sldId="2147483684"/>
          </pc:sldLayoutMkLst>
        </pc:sldLayoutChg>
        <pc:sldLayoutChg chg="del">
          <pc:chgData name="Paul Wilcox" userId="df6802e0-5b6f-4a31-97b7-76e4cee89eef" providerId="ADAL" clId="{CACF4CB3-9DD4-4F88-9521-9DC93FC2D877}" dt="2023-06-22T18:14:52.720" v="46" actId="2696"/>
          <pc:sldLayoutMkLst>
            <pc:docMk/>
            <pc:sldMasterMk cId="3094485682" sldId="2147483672"/>
            <pc:sldLayoutMk cId="2134361163" sldId="2147483685"/>
          </pc:sldLayoutMkLst>
        </pc:sldLayoutChg>
        <pc:sldLayoutChg chg="del">
          <pc:chgData name="Paul Wilcox" userId="df6802e0-5b6f-4a31-97b7-76e4cee89eef" providerId="ADAL" clId="{CACF4CB3-9DD4-4F88-9521-9DC93FC2D877}" dt="2023-06-22T18:14:52.724" v="47" actId="2696"/>
          <pc:sldLayoutMkLst>
            <pc:docMk/>
            <pc:sldMasterMk cId="3094485682" sldId="2147483672"/>
            <pc:sldLayoutMk cId="3783456109" sldId="2147483686"/>
          </pc:sldLayoutMkLst>
        </pc:sldLayoutChg>
        <pc:sldLayoutChg chg="del">
          <pc:chgData name="Paul Wilcox" userId="df6802e0-5b6f-4a31-97b7-76e4cee89eef" providerId="ADAL" clId="{CACF4CB3-9DD4-4F88-9521-9DC93FC2D877}" dt="2023-06-22T18:14:52.730" v="48" actId="2696"/>
          <pc:sldLayoutMkLst>
            <pc:docMk/>
            <pc:sldMasterMk cId="3094485682" sldId="2147483672"/>
            <pc:sldLayoutMk cId="4262736367" sldId="2147483687"/>
          </pc:sldLayoutMkLst>
        </pc:sldLayoutChg>
        <pc:sldLayoutChg chg="del">
          <pc:chgData name="Paul Wilcox" userId="df6802e0-5b6f-4a31-97b7-76e4cee89eef" providerId="ADAL" clId="{CACF4CB3-9DD4-4F88-9521-9DC93FC2D877}" dt="2023-06-22T18:14:52.734" v="49" actId="2696"/>
          <pc:sldLayoutMkLst>
            <pc:docMk/>
            <pc:sldMasterMk cId="3094485682" sldId="2147483672"/>
            <pc:sldLayoutMk cId="4242608412" sldId="2147483688"/>
          </pc:sldLayoutMkLst>
        </pc:sldLayoutChg>
        <pc:sldLayoutChg chg="del">
          <pc:chgData name="Paul Wilcox" userId="df6802e0-5b6f-4a31-97b7-76e4cee89eef" providerId="ADAL" clId="{CACF4CB3-9DD4-4F88-9521-9DC93FC2D877}" dt="2023-06-22T18:14:52.738" v="50" actId="2696"/>
          <pc:sldLayoutMkLst>
            <pc:docMk/>
            <pc:sldMasterMk cId="3094485682" sldId="2147483672"/>
            <pc:sldLayoutMk cId="752176192" sldId="2147483689"/>
          </pc:sldLayoutMkLst>
        </pc:sldLayoutChg>
        <pc:sldLayoutChg chg="del">
          <pc:chgData name="Paul Wilcox" userId="df6802e0-5b6f-4a31-97b7-76e4cee89eef" providerId="ADAL" clId="{CACF4CB3-9DD4-4F88-9521-9DC93FC2D877}" dt="2023-06-22T18:14:52.743" v="51" actId="2696"/>
          <pc:sldLayoutMkLst>
            <pc:docMk/>
            <pc:sldMasterMk cId="3094485682" sldId="2147483672"/>
            <pc:sldLayoutMk cId="1207073662" sldId="2147483690"/>
          </pc:sldLayoutMkLst>
        </pc:sldLayoutChg>
        <pc:sldLayoutChg chg="del">
          <pc:chgData name="Paul Wilcox" userId="df6802e0-5b6f-4a31-97b7-76e4cee89eef" providerId="ADAL" clId="{CACF4CB3-9DD4-4F88-9521-9DC93FC2D877}" dt="2023-06-22T18:14:52.748" v="52" actId="2696"/>
          <pc:sldLayoutMkLst>
            <pc:docMk/>
            <pc:sldMasterMk cId="3094485682" sldId="2147483672"/>
            <pc:sldLayoutMk cId="3749622521" sldId="2147483691"/>
          </pc:sldLayoutMkLst>
        </pc:sldLayoutChg>
        <pc:sldLayoutChg chg="del">
          <pc:chgData name="Paul Wilcox" userId="df6802e0-5b6f-4a31-97b7-76e4cee89eef" providerId="ADAL" clId="{CACF4CB3-9DD4-4F88-9521-9DC93FC2D877}" dt="2023-06-22T18:14:52.753" v="53" actId="2696"/>
          <pc:sldLayoutMkLst>
            <pc:docMk/>
            <pc:sldMasterMk cId="3094485682" sldId="2147483672"/>
            <pc:sldLayoutMk cId="219510574" sldId="2147483692"/>
          </pc:sldLayoutMkLst>
        </pc:sldLayoutChg>
        <pc:sldLayoutChg chg="del">
          <pc:chgData name="Paul Wilcox" userId="df6802e0-5b6f-4a31-97b7-76e4cee89eef" providerId="ADAL" clId="{CACF4CB3-9DD4-4F88-9521-9DC93FC2D877}" dt="2023-06-22T18:14:52.758" v="54" actId="2696"/>
          <pc:sldLayoutMkLst>
            <pc:docMk/>
            <pc:sldMasterMk cId="3094485682" sldId="2147483672"/>
            <pc:sldLayoutMk cId="2543716329" sldId="2147483693"/>
          </pc:sldLayoutMkLst>
        </pc:sldLayoutChg>
        <pc:sldLayoutChg chg="del">
          <pc:chgData name="Paul Wilcox" userId="df6802e0-5b6f-4a31-97b7-76e4cee89eef" providerId="ADAL" clId="{CACF4CB3-9DD4-4F88-9521-9DC93FC2D877}" dt="2023-06-22T18:14:52.764" v="55" actId="2696"/>
          <pc:sldLayoutMkLst>
            <pc:docMk/>
            <pc:sldMasterMk cId="3094485682" sldId="2147483672"/>
            <pc:sldLayoutMk cId="768836890" sldId="2147483694"/>
          </pc:sldLayoutMkLst>
        </pc:sldLayoutChg>
        <pc:sldLayoutChg chg="del">
          <pc:chgData name="Paul Wilcox" userId="df6802e0-5b6f-4a31-97b7-76e4cee89eef" providerId="ADAL" clId="{CACF4CB3-9DD4-4F88-9521-9DC93FC2D877}" dt="2023-06-22T18:14:52.768" v="56" actId="2696"/>
          <pc:sldLayoutMkLst>
            <pc:docMk/>
            <pc:sldMasterMk cId="3094485682" sldId="2147483672"/>
            <pc:sldLayoutMk cId="2783681829" sldId="2147483695"/>
          </pc:sldLayoutMkLst>
        </pc:sldLayoutChg>
        <pc:sldLayoutChg chg="del">
          <pc:chgData name="Paul Wilcox" userId="df6802e0-5b6f-4a31-97b7-76e4cee89eef" providerId="ADAL" clId="{CACF4CB3-9DD4-4F88-9521-9DC93FC2D877}" dt="2023-06-22T18:14:52.773" v="57" actId="2696"/>
          <pc:sldLayoutMkLst>
            <pc:docMk/>
            <pc:sldMasterMk cId="3094485682" sldId="2147483672"/>
            <pc:sldLayoutMk cId="3046372373" sldId="2147483696"/>
          </pc:sldLayoutMkLst>
        </pc:sldLayoutChg>
        <pc:sldLayoutChg chg="del">
          <pc:chgData name="Paul Wilcox" userId="df6802e0-5b6f-4a31-97b7-76e4cee89eef" providerId="ADAL" clId="{CACF4CB3-9DD4-4F88-9521-9DC93FC2D877}" dt="2023-06-22T18:14:52.778" v="58" actId="2696"/>
          <pc:sldLayoutMkLst>
            <pc:docMk/>
            <pc:sldMasterMk cId="3094485682" sldId="2147483672"/>
            <pc:sldLayoutMk cId="2661623287" sldId="2147483697"/>
          </pc:sldLayoutMkLst>
        </pc:sldLayoutChg>
        <pc:sldLayoutChg chg="del">
          <pc:chgData name="Paul Wilcox" userId="df6802e0-5b6f-4a31-97b7-76e4cee89eef" providerId="ADAL" clId="{CACF4CB3-9DD4-4F88-9521-9DC93FC2D877}" dt="2023-06-22T18:14:52.782" v="59" actId="2696"/>
          <pc:sldLayoutMkLst>
            <pc:docMk/>
            <pc:sldMasterMk cId="3094485682" sldId="2147483672"/>
            <pc:sldLayoutMk cId="2719859003" sldId="2147483698"/>
          </pc:sldLayoutMkLst>
        </pc:sldLayoutChg>
        <pc:sldLayoutChg chg="del">
          <pc:chgData name="Paul Wilcox" userId="df6802e0-5b6f-4a31-97b7-76e4cee89eef" providerId="ADAL" clId="{CACF4CB3-9DD4-4F88-9521-9DC93FC2D877}" dt="2023-06-22T18:14:52.787" v="60" actId="2696"/>
          <pc:sldLayoutMkLst>
            <pc:docMk/>
            <pc:sldMasterMk cId="3094485682" sldId="2147483672"/>
            <pc:sldLayoutMk cId="1069748229" sldId="2147483699"/>
          </pc:sldLayoutMkLst>
        </pc:sldLayoutChg>
        <pc:sldLayoutChg chg="del">
          <pc:chgData name="Paul Wilcox" userId="df6802e0-5b6f-4a31-97b7-76e4cee89eef" providerId="ADAL" clId="{CACF4CB3-9DD4-4F88-9521-9DC93FC2D877}" dt="2023-06-22T18:14:52.790" v="61" actId="2696"/>
          <pc:sldLayoutMkLst>
            <pc:docMk/>
            <pc:sldMasterMk cId="3094485682" sldId="2147483672"/>
            <pc:sldLayoutMk cId="3321064683" sldId="2147483700"/>
          </pc:sldLayoutMkLst>
        </pc:sldLayoutChg>
        <pc:sldLayoutChg chg="del">
          <pc:chgData name="Paul Wilcox" userId="df6802e0-5b6f-4a31-97b7-76e4cee89eef" providerId="ADAL" clId="{CACF4CB3-9DD4-4F88-9521-9DC93FC2D877}" dt="2023-06-22T18:14:52.795" v="62" actId="2696"/>
          <pc:sldLayoutMkLst>
            <pc:docMk/>
            <pc:sldMasterMk cId="3094485682" sldId="2147483672"/>
            <pc:sldLayoutMk cId="1539604034" sldId="2147483701"/>
          </pc:sldLayoutMkLst>
        </pc:sldLayoutChg>
        <pc:sldLayoutChg chg="del">
          <pc:chgData name="Paul Wilcox" userId="df6802e0-5b6f-4a31-97b7-76e4cee89eef" providerId="ADAL" clId="{CACF4CB3-9DD4-4F88-9521-9DC93FC2D877}" dt="2023-06-22T18:14:52.799" v="63" actId="2696"/>
          <pc:sldLayoutMkLst>
            <pc:docMk/>
            <pc:sldMasterMk cId="3094485682" sldId="2147483672"/>
            <pc:sldLayoutMk cId="233177543" sldId="2147483702"/>
          </pc:sldLayoutMkLst>
        </pc:sldLayoutChg>
        <pc:sldLayoutChg chg="del">
          <pc:chgData name="Paul Wilcox" userId="df6802e0-5b6f-4a31-97b7-76e4cee89eef" providerId="ADAL" clId="{CACF4CB3-9DD4-4F88-9521-9DC93FC2D877}" dt="2023-06-22T18:14:52.803" v="64" actId="2696"/>
          <pc:sldLayoutMkLst>
            <pc:docMk/>
            <pc:sldMasterMk cId="3094485682" sldId="2147483672"/>
            <pc:sldLayoutMk cId="3455235810" sldId="2147483703"/>
          </pc:sldLayoutMkLst>
        </pc:sldLayoutChg>
        <pc:sldLayoutChg chg="del">
          <pc:chgData name="Paul Wilcox" userId="df6802e0-5b6f-4a31-97b7-76e4cee89eef" providerId="ADAL" clId="{CACF4CB3-9DD4-4F88-9521-9DC93FC2D877}" dt="2023-06-22T18:14:52.809" v="65" actId="2696"/>
          <pc:sldLayoutMkLst>
            <pc:docMk/>
            <pc:sldMasterMk cId="3094485682" sldId="2147483672"/>
            <pc:sldLayoutMk cId="1367217355" sldId="2147483704"/>
          </pc:sldLayoutMkLst>
        </pc:sldLayoutChg>
        <pc:sldLayoutChg chg="del">
          <pc:chgData name="Paul Wilcox" userId="df6802e0-5b6f-4a31-97b7-76e4cee89eef" providerId="ADAL" clId="{CACF4CB3-9DD4-4F88-9521-9DC93FC2D877}" dt="2023-06-22T18:14:52.816" v="66" actId="2696"/>
          <pc:sldLayoutMkLst>
            <pc:docMk/>
            <pc:sldMasterMk cId="3094485682" sldId="2147483672"/>
            <pc:sldLayoutMk cId="2517003118" sldId="2147483705"/>
          </pc:sldLayoutMkLst>
        </pc:sldLayoutChg>
        <pc:sldLayoutChg chg="del">
          <pc:chgData name="Paul Wilcox" userId="df6802e0-5b6f-4a31-97b7-76e4cee89eef" providerId="ADAL" clId="{CACF4CB3-9DD4-4F88-9521-9DC93FC2D877}" dt="2023-06-22T18:14:52.819" v="67" actId="2696"/>
          <pc:sldLayoutMkLst>
            <pc:docMk/>
            <pc:sldMasterMk cId="3094485682" sldId="2147483672"/>
            <pc:sldLayoutMk cId="3703025115" sldId="2147483706"/>
          </pc:sldLayoutMkLst>
        </pc:sldLayoutChg>
        <pc:sldLayoutChg chg="del">
          <pc:chgData name="Paul Wilcox" userId="df6802e0-5b6f-4a31-97b7-76e4cee89eef" providerId="ADAL" clId="{CACF4CB3-9DD4-4F88-9521-9DC93FC2D877}" dt="2023-06-22T18:14:52.825" v="68" actId="2696"/>
          <pc:sldLayoutMkLst>
            <pc:docMk/>
            <pc:sldMasterMk cId="3094485682" sldId="2147483672"/>
            <pc:sldLayoutMk cId="603156244" sldId="2147483707"/>
          </pc:sldLayoutMkLst>
        </pc:sldLayoutChg>
        <pc:sldLayoutChg chg="del">
          <pc:chgData name="Paul Wilcox" userId="df6802e0-5b6f-4a31-97b7-76e4cee89eef" providerId="ADAL" clId="{CACF4CB3-9DD4-4F88-9521-9DC93FC2D877}" dt="2023-06-22T18:14:52.831" v="69" actId="2696"/>
          <pc:sldLayoutMkLst>
            <pc:docMk/>
            <pc:sldMasterMk cId="3094485682" sldId="2147483672"/>
            <pc:sldLayoutMk cId="1072224700" sldId="2147483708"/>
          </pc:sldLayoutMkLst>
        </pc:sldLayoutChg>
        <pc:sldLayoutChg chg="del">
          <pc:chgData name="Paul Wilcox" userId="df6802e0-5b6f-4a31-97b7-76e4cee89eef" providerId="ADAL" clId="{CACF4CB3-9DD4-4F88-9521-9DC93FC2D877}" dt="2023-06-22T18:14:52.835" v="70" actId="2696"/>
          <pc:sldLayoutMkLst>
            <pc:docMk/>
            <pc:sldMasterMk cId="3094485682" sldId="2147483672"/>
            <pc:sldLayoutMk cId="2166629562" sldId="2147483709"/>
          </pc:sldLayoutMkLst>
        </pc:sldLayoutChg>
        <pc:sldLayoutChg chg="del">
          <pc:chgData name="Paul Wilcox" userId="df6802e0-5b6f-4a31-97b7-76e4cee89eef" providerId="ADAL" clId="{CACF4CB3-9DD4-4F88-9521-9DC93FC2D877}" dt="2023-06-22T18:14:52.839" v="71" actId="2696"/>
          <pc:sldLayoutMkLst>
            <pc:docMk/>
            <pc:sldMasterMk cId="3094485682" sldId="2147483672"/>
            <pc:sldLayoutMk cId="4164641280" sldId="2147483710"/>
          </pc:sldLayoutMkLst>
        </pc:sldLayoutChg>
        <pc:sldLayoutChg chg="del">
          <pc:chgData name="Paul Wilcox" userId="df6802e0-5b6f-4a31-97b7-76e4cee89eef" providerId="ADAL" clId="{CACF4CB3-9DD4-4F88-9521-9DC93FC2D877}" dt="2023-06-22T18:14:52.842" v="72" actId="2696"/>
          <pc:sldLayoutMkLst>
            <pc:docMk/>
            <pc:sldMasterMk cId="3094485682" sldId="2147483672"/>
            <pc:sldLayoutMk cId="1149484321" sldId="2147483711"/>
          </pc:sldLayoutMkLst>
        </pc:sldLayoutChg>
        <pc:sldLayoutChg chg="del">
          <pc:chgData name="Paul Wilcox" userId="df6802e0-5b6f-4a31-97b7-76e4cee89eef" providerId="ADAL" clId="{CACF4CB3-9DD4-4F88-9521-9DC93FC2D877}" dt="2023-06-22T18:14:52.845" v="73" actId="2696"/>
          <pc:sldLayoutMkLst>
            <pc:docMk/>
            <pc:sldMasterMk cId="3094485682" sldId="2147483672"/>
            <pc:sldLayoutMk cId="3754036337" sldId="2147483712"/>
          </pc:sldLayoutMkLst>
        </pc:sldLayoutChg>
        <pc:sldLayoutChg chg="del">
          <pc:chgData name="Paul Wilcox" userId="df6802e0-5b6f-4a31-97b7-76e4cee89eef" providerId="ADAL" clId="{CACF4CB3-9DD4-4F88-9521-9DC93FC2D877}" dt="2023-06-22T18:14:52.849" v="74" actId="2696"/>
          <pc:sldLayoutMkLst>
            <pc:docMk/>
            <pc:sldMasterMk cId="3094485682" sldId="2147483672"/>
            <pc:sldLayoutMk cId="4230749174" sldId="2147483713"/>
          </pc:sldLayoutMkLst>
        </pc:sldLayoutChg>
        <pc:sldLayoutChg chg="del">
          <pc:chgData name="Paul Wilcox" userId="df6802e0-5b6f-4a31-97b7-76e4cee89eef" providerId="ADAL" clId="{CACF4CB3-9DD4-4F88-9521-9DC93FC2D877}" dt="2023-06-22T18:14:52.853" v="75" actId="2696"/>
          <pc:sldLayoutMkLst>
            <pc:docMk/>
            <pc:sldMasterMk cId="3094485682" sldId="2147483672"/>
            <pc:sldLayoutMk cId="4167703041" sldId="2147483714"/>
          </pc:sldLayoutMkLst>
        </pc:sldLayoutChg>
        <pc:sldLayoutChg chg="del">
          <pc:chgData name="Paul Wilcox" userId="df6802e0-5b6f-4a31-97b7-76e4cee89eef" providerId="ADAL" clId="{CACF4CB3-9DD4-4F88-9521-9DC93FC2D877}" dt="2023-06-22T18:14:52.857" v="76" actId="2696"/>
          <pc:sldLayoutMkLst>
            <pc:docMk/>
            <pc:sldMasterMk cId="3094485682" sldId="2147483672"/>
            <pc:sldLayoutMk cId="2739838580" sldId="2147483715"/>
          </pc:sldLayoutMkLst>
        </pc:sldLayoutChg>
        <pc:sldLayoutChg chg="del">
          <pc:chgData name="Paul Wilcox" userId="df6802e0-5b6f-4a31-97b7-76e4cee89eef" providerId="ADAL" clId="{CACF4CB3-9DD4-4F88-9521-9DC93FC2D877}" dt="2023-06-22T18:14:52.861" v="77" actId="2696"/>
          <pc:sldLayoutMkLst>
            <pc:docMk/>
            <pc:sldMasterMk cId="3094485682" sldId="2147483672"/>
            <pc:sldLayoutMk cId="2393788705" sldId="2147483716"/>
          </pc:sldLayoutMkLst>
        </pc:sldLayoutChg>
        <pc:sldLayoutChg chg="del">
          <pc:chgData name="Paul Wilcox" userId="df6802e0-5b6f-4a31-97b7-76e4cee89eef" providerId="ADAL" clId="{CACF4CB3-9DD4-4F88-9521-9DC93FC2D877}" dt="2023-06-22T18:14:52.865" v="78" actId="2696"/>
          <pc:sldLayoutMkLst>
            <pc:docMk/>
            <pc:sldMasterMk cId="3094485682" sldId="2147483672"/>
            <pc:sldLayoutMk cId="3397432238" sldId="2147483717"/>
          </pc:sldLayoutMkLst>
        </pc:sldLayoutChg>
        <pc:sldLayoutChg chg="del">
          <pc:chgData name="Paul Wilcox" userId="df6802e0-5b6f-4a31-97b7-76e4cee89eef" providerId="ADAL" clId="{CACF4CB3-9DD4-4F88-9521-9DC93FC2D877}" dt="2023-06-22T18:14:52.869" v="79" actId="2696"/>
          <pc:sldLayoutMkLst>
            <pc:docMk/>
            <pc:sldMasterMk cId="3094485682" sldId="2147483672"/>
            <pc:sldLayoutMk cId="943378634" sldId="2147483718"/>
          </pc:sldLayoutMkLst>
        </pc:sldLayoutChg>
        <pc:sldLayoutChg chg="del">
          <pc:chgData name="Paul Wilcox" userId="df6802e0-5b6f-4a31-97b7-76e4cee89eef" providerId="ADAL" clId="{CACF4CB3-9DD4-4F88-9521-9DC93FC2D877}" dt="2023-06-22T18:14:52.872" v="80" actId="2696"/>
          <pc:sldLayoutMkLst>
            <pc:docMk/>
            <pc:sldMasterMk cId="3094485682" sldId="2147483672"/>
            <pc:sldLayoutMk cId="2159233773" sldId="2147483719"/>
          </pc:sldLayoutMkLst>
        </pc:sldLayoutChg>
        <pc:sldLayoutChg chg="del">
          <pc:chgData name="Paul Wilcox" userId="df6802e0-5b6f-4a31-97b7-76e4cee89eef" providerId="ADAL" clId="{CACF4CB3-9DD4-4F88-9521-9DC93FC2D877}" dt="2023-06-22T18:14:52.876" v="81" actId="2696"/>
          <pc:sldLayoutMkLst>
            <pc:docMk/>
            <pc:sldMasterMk cId="3094485682" sldId="2147483672"/>
            <pc:sldLayoutMk cId="3510291296" sldId="2147483720"/>
          </pc:sldLayoutMkLst>
        </pc:sldLayoutChg>
        <pc:sldLayoutChg chg="del">
          <pc:chgData name="Paul Wilcox" userId="df6802e0-5b6f-4a31-97b7-76e4cee89eef" providerId="ADAL" clId="{CACF4CB3-9DD4-4F88-9521-9DC93FC2D877}" dt="2023-06-22T18:14:52.880" v="82" actId="2696"/>
          <pc:sldLayoutMkLst>
            <pc:docMk/>
            <pc:sldMasterMk cId="3094485682" sldId="2147483672"/>
            <pc:sldLayoutMk cId="801337790" sldId="2147483721"/>
          </pc:sldLayoutMkLst>
        </pc:sldLayoutChg>
        <pc:sldLayoutChg chg="del">
          <pc:chgData name="Paul Wilcox" userId="df6802e0-5b6f-4a31-97b7-76e4cee89eef" providerId="ADAL" clId="{CACF4CB3-9DD4-4F88-9521-9DC93FC2D877}" dt="2023-06-22T18:14:52.883" v="83" actId="2696"/>
          <pc:sldLayoutMkLst>
            <pc:docMk/>
            <pc:sldMasterMk cId="3094485682" sldId="2147483672"/>
            <pc:sldLayoutMk cId="2878012475" sldId="2147483722"/>
          </pc:sldLayoutMkLst>
        </pc:sldLayoutChg>
      </pc:sldMasterChg>
      <pc:sldMasterChg chg="del delSldLayout">
        <pc:chgData name="Paul Wilcox" userId="df6802e0-5b6f-4a31-97b7-76e4cee89eef" providerId="ADAL" clId="{CACF4CB3-9DD4-4F88-9521-9DC93FC2D877}" dt="2023-06-22T18:14:58.300" v="91" actId="2696"/>
        <pc:sldMasterMkLst>
          <pc:docMk/>
          <pc:sldMasterMk cId="2817264121" sldId="2147483723"/>
        </pc:sldMasterMkLst>
        <pc:sldLayoutChg chg="del">
          <pc:chgData name="Paul Wilcox" userId="df6802e0-5b6f-4a31-97b7-76e4cee89eef" providerId="ADAL" clId="{CACF4CB3-9DD4-4F88-9521-9DC93FC2D877}" dt="2023-06-22T18:14:58.113" v="85" actId="2696"/>
          <pc:sldLayoutMkLst>
            <pc:docMk/>
            <pc:sldMasterMk cId="2817264121" sldId="2147483723"/>
            <pc:sldLayoutMk cId="1787713124" sldId="2147483724"/>
          </pc:sldLayoutMkLst>
        </pc:sldLayoutChg>
        <pc:sldLayoutChg chg="del">
          <pc:chgData name="Paul Wilcox" userId="df6802e0-5b6f-4a31-97b7-76e4cee89eef" providerId="ADAL" clId="{CACF4CB3-9DD4-4F88-9521-9DC93FC2D877}" dt="2023-06-22T18:14:58.186" v="86" actId="2696"/>
          <pc:sldLayoutMkLst>
            <pc:docMk/>
            <pc:sldMasterMk cId="2817264121" sldId="2147483723"/>
            <pc:sldLayoutMk cId="258065366" sldId="2147483725"/>
          </pc:sldLayoutMkLst>
        </pc:sldLayoutChg>
        <pc:sldLayoutChg chg="del">
          <pc:chgData name="Paul Wilcox" userId="df6802e0-5b6f-4a31-97b7-76e4cee89eef" providerId="ADAL" clId="{CACF4CB3-9DD4-4F88-9521-9DC93FC2D877}" dt="2023-06-22T18:14:58.279" v="87" actId="2696"/>
          <pc:sldLayoutMkLst>
            <pc:docMk/>
            <pc:sldMasterMk cId="2817264121" sldId="2147483723"/>
            <pc:sldLayoutMk cId="1802584087" sldId="2147483726"/>
          </pc:sldLayoutMkLst>
        </pc:sldLayoutChg>
        <pc:sldLayoutChg chg="del">
          <pc:chgData name="Paul Wilcox" userId="df6802e0-5b6f-4a31-97b7-76e4cee89eef" providerId="ADAL" clId="{CACF4CB3-9DD4-4F88-9521-9DC93FC2D877}" dt="2023-06-22T18:14:58.283" v="88" actId="2696"/>
          <pc:sldLayoutMkLst>
            <pc:docMk/>
            <pc:sldMasterMk cId="2817264121" sldId="2147483723"/>
            <pc:sldLayoutMk cId="761650498" sldId="2147483727"/>
          </pc:sldLayoutMkLst>
        </pc:sldLayoutChg>
        <pc:sldLayoutChg chg="del">
          <pc:chgData name="Paul Wilcox" userId="df6802e0-5b6f-4a31-97b7-76e4cee89eef" providerId="ADAL" clId="{CACF4CB3-9DD4-4F88-9521-9DC93FC2D877}" dt="2023-06-22T18:14:58.288" v="89" actId="2696"/>
          <pc:sldLayoutMkLst>
            <pc:docMk/>
            <pc:sldMasterMk cId="2817264121" sldId="2147483723"/>
            <pc:sldLayoutMk cId="2787821051" sldId="2147483728"/>
          </pc:sldLayoutMkLst>
        </pc:sldLayoutChg>
        <pc:sldLayoutChg chg="del">
          <pc:chgData name="Paul Wilcox" userId="df6802e0-5b6f-4a31-97b7-76e4cee89eef" providerId="ADAL" clId="{CACF4CB3-9DD4-4F88-9521-9DC93FC2D877}" dt="2023-06-22T18:14:58.292" v="90" actId="2696"/>
          <pc:sldLayoutMkLst>
            <pc:docMk/>
            <pc:sldMasterMk cId="2817264121" sldId="2147483723"/>
            <pc:sldLayoutMk cId="1167847348" sldId="2147483729"/>
          </pc:sldLayoutMkLst>
        </pc:sldLayoutChg>
      </pc:sldMasterChg>
      <pc:sldMasterChg chg="delSp mod delSldLayout">
        <pc:chgData name="Paul Wilcox" userId="df6802e0-5b6f-4a31-97b7-76e4cee89eef" providerId="ADAL" clId="{CACF4CB3-9DD4-4F88-9521-9DC93FC2D877}" dt="2023-06-22T18:16:07.786" v="159" actId="478"/>
        <pc:sldMasterMkLst>
          <pc:docMk/>
          <pc:sldMasterMk cId="462965389" sldId="2147483730"/>
        </pc:sldMasterMkLst>
        <pc:spChg chg="del">
          <ac:chgData name="Paul Wilcox" userId="df6802e0-5b6f-4a31-97b7-76e4cee89eef" providerId="ADAL" clId="{CACF4CB3-9DD4-4F88-9521-9DC93FC2D877}" dt="2023-06-22T18:16:07.786" v="159" actId="478"/>
          <ac:spMkLst>
            <pc:docMk/>
            <pc:sldMasterMk cId="462965389" sldId="2147483730"/>
            <ac:spMk id="5" creationId="{376284BF-4AF7-69A6-9BD1-12430ED0F3C0}"/>
          </ac:spMkLst>
        </pc:spChg>
        <pc:grpChg chg="del">
          <ac:chgData name="Paul Wilcox" userId="df6802e0-5b6f-4a31-97b7-76e4cee89eef" providerId="ADAL" clId="{CACF4CB3-9DD4-4F88-9521-9DC93FC2D877}" dt="2023-06-22T18:16:02.858" v="158" actId="478"/>
          <ac:grpSpMkLst>
            <pc:docMk/>
            <pc:sldMasterMk cId="462965389" sldId="2147483730"/>
            <ac:grpSpMk id="36" creationId="{93FAB41C-7080-36BC-5659-7144DEAD1E73}"/>
          </ac:grpSpMkLst>
        </pc:grpChg>
        <pc:picChg chg="del">
          <ac:chgData name="Paul Wilcox" userId="df6802e0-5b6f-4a31-97b7-76e4cee89eef" providerId="ADAL" clId="{CACF4CB3-9DD4-4F88-9521-9DC93FC2D877}" dt="2023-06-22T18:16:00.182" v="157" actId="478"/>
          <ac:picMkLst>
            <pc:docMk/>
            <pc:sldMasterMk cId="462965389" sldId="2147483730"/>
            <ac:picMk id="49" creationId="{9D5783B5-1069-4509-929A-C02C0B0887F7}"/>
          </ac:picMkLst>
        </pc:picChg>
        <pc:sldLayoutChg chg="del">
          <pc:chgData name="Paul Wilcox" userId="df6802e0-5b6f-4a31-97b7-76e4cee89eef" providerId="ADAL" clId="{CACF4CB3-9DD4-4F88-9521-9DC93FC2D877}" dt="2023-06-22T18:15:42.318" v="92" actId="2696"/>
          <pc:sldLayoutMkLst>
            <pc:docMk/>
            <pc:sldMasterMk cId="462965389" sldId="2147483730"/>
            <pc:sldLayoutMk cId="2696300020" sldId="2147483731"/>
          </pc:sldLayoutMkLst>
        </pc:sldLayoutChg>
        <pc:sldLayoutChg chg="del">
          <pc:chgData name="Paul Wilcox" userId="df6802e0-5b6f-4a31-97b7-76e4cee89eef" providerId="ADAL" clId="{CACF4CB3-9DD4-4F88-9521-9DC93FC2D877}" dt="2023-06-22T18:15:42.391" v="93" actId="2696"/>
          <pc:sldLayoutMkLst>
            <pc:docMk/>
            <pc:sldMasterMk cId="462965389" sldId="2147483730"/>
            <pc:sldLayoutMk cId="2845290289" sldId="2147483732"/>
          </pc:sldLayoutMkLst>
        </pc:sldLayoutChg>
        <pc:sldLayoutChg chg="del">
          <pc:chgData name="Paul Wilcox" userId="df6802e0-5b6f-4a31-97b7-76e4cee89eef" providerId="ADAL" clId="{CACF4CB3-9DD4-4F88-9521-9DC93FC2D877}" dt="2023-06-22T18:15:42.449" v="94" actId="2696"/>
          <pc:sldLayoutMkLst>
            <pc:docMk/>
            <pc:sldMasterMk cId="462965389" sldId="2147483730"/>
            <pc:sldLayoutMk cId="35164673" sldId="2147483733"/>
          </pc:sldLayoutMkLst>
        </pc:sldLayoutChg>
        <pc:sldLayoutChg chg="del">
          <pc:chgData name="Paul Wilcox" userId="df6802e0-5b6f-4a31-97b7-76e4cee89eef" providerId="ADAL" clId="{CACF4CB3-9DD4-4F88-9521-9DC93FC2D877}" dt="2023-06-22T18:15:42.529" v="95" actId="2696"/>
          <pc:sldLayoutMkLst>
            <pc:docMk/>
            <pc:sldMasterMk cId="462965389" sldId="2147483730"/>
            <pc:sldLayoutMk cId="1068502582" sldId="2147483734"/>
          </pc:sldLayoutMkLst>
        </pc:sldLayoutChg>
        <pc:sldLayoutChg chg="del">
          <pc:chgData name="Paul Wilcox" userId="df6802e0-5b6f-4a31-97b7-76e4cee89eef" providerId="ADAL" clId="{CACF4CB3-9DD4-4F88-9521-9DC93FC2D877}" dt="2023-06-22T18:15:42.581" v="96" actId="2696"/>
          <pc:sldLayoutMkLst>
            <pc:docMk/>
            <pc:sldMasterMk cId="462965389" sldId="2147483730"/>
            <pc:sldLayoutMk cId="328195132" sldId="2147483735"/>
          </pc:sldLayoutMkLst>
        </pc:sldLayoutChg>
        <pc:sldLayoutChg chg="del">
          <pc:chgData name="Paul Wilcox" userId="df6802e0-5b6f-4a31-97b7-76e4cee89eef" providerId="ADAL" clId="{CACF4CB3-9DD4-4F88-9521-9DC93FC2D877}" dt="2023-06-22T18:15:42.632" v="97" actId="2696"/>
          <pc:sldLayoutMkLst>
            <pc:docMk/>
            <pc:sldMasterMk cId="462965389" sldId="2147483730"/>
            <pc:sldLayoutMk cId="1994836403" sldId="2147483736"/>
          </pc:sldLayoutMkLst>
        </pc:sldLayoutChg>
        <pc:sldLayoutChg chg="del">
          <pc:chgData name="Paul Wilcox" userId="df6802e0-5b6f-4a31-97b7-76e4cee89eef" providerId="ADAL" clId="{CACF4CB3-9DD4-4F88-9521-9DC93FC2D877}" dt="2023-06-22T18:15:42.663" v="98" actId="2696"/>
          <pc:sldLayoutMkLst>
            <pc:docMk/>
            <pc:sldMasterMk cId="462965389" sldId="2147483730"/>
            <pc:sldLayoutMk cId="2363337547" sldId="2147483737"/>
          </pc:sldLayoutMkLst>
        </pc:sldLayoutChg>
        <pc:sldLayoutChg chg="del">
          <pc:chgData name="Paul Wilcox" userId="df6802e0-5b6f-4a31-97b7-76e4cee89eef" providerId="ADAL" clId="{CACF4CB3-9DD4-4F88-9521-9DC93FC2D877}" dt="2023-06-22T18:15:42.693" v="99" actId="2696"/>
          <pc:sldLayoutMkLst>
            <pc:docMk/>
            <pc:sldMasterMk cId="462965389" sldId="2147483730"/>
            <pc:sldLayoutMk cId="461429120" sldId="2147483738"/>
          </pc:sldLayoutMkLst>
        </pc:sldLayoutChg>
        <pc:sldLayoutChg chg="del">
          <pc:chgData name="Paul Wilcox" userId="df6802e0-5b6f-4a31-97b7-76e4cee89eef" providerId="ADAL" clId="{CACF4CB3-9DD4-4F88-9521-9DC93FC2D877}" dt="2023-06-22T18:15:42.725" v="100" actId="2696"/>
          <pc:sldLayoutMkLst>
            <pc:docMk/>
            <pc:sldMasterMk cId="462965389" sldId="2147483730"/>
            <pc:sldLayoutMk cId="3330793681" sldId="2147483739"/>
          </pc:sldLayoutMkLst>
        </pc:sldLayoutChg>
        <pc:sldLayoutChg chg="del">
          <pc:chgData name="Paul Wilcox" userId="df6802e0-5b6f-4a31-97b7-76e4cee89eef" providerId="ADAL" clId="{CACF4CB3-9DD4-4F88-9521-9DC93FC2D877}" dt="2023-06-22T18:15:42.757" v="101" actId="2696"/>
          <pc:sldLayoutMkLst>
            <pc:docMk/>
            <pc:sldMasterMk cId="462965389" sldId="2147483730"/>
            <pc:sldLayoutMk cId="2158783792" sldId="2147483740"/>
          </pc:sldLayoutMkLst>
        </pc:sldLayoutChg>
        <pc:sldLayoutChg chg="del">
          <pc:chgData name="Paul Wilcox" userId="df6802e0-5b6f-4a31-97b7-76e4cee89eef" providerId="ADAL" clId="{CACF4CB3-9DD4-4F88-9521-9DC93FC2D877}" dt="2023-06-22T18:15:42.788" v="102" actId="2696"/>
          <pc:sldLayoutMkLst>
            <pc:docMk/>
            <pc:sldMasterMk cId="462965389" sldId="2147483730"/>
            <pc:sldLayoutMk cId="560839619" sldId="2147483741"/>
          </pc:sldLayoutMkLst>
        </pc:sldLayoutChg>
        <pc:sldLayoutChg chg="del">
          <pc:chgData name="Paul Wilcox" userId="df6802e0-5b6f-4a31-97b7-76e4cee89eef" providerId="ADAL" clId="{CACF4CB3-9DD4-4F88-9521-9DC93FC2D877}" dt="2023-06-22T18:15:48.891" v="103" actId="2696"/>
          <pc:sldLayoutMkLst>
            <pc:docMk/>
            <pc:sldMasterMk cId="462965389" sldId="2147483730"/>
            <pc:sldLayoutMk cId="3389200194" sldId="2147483743"/>
          </pc:sldLayoutMkLst>
        </pc:sldLayoutChg>
        <pc:sldLayoutChg chg="del">
          <pc:chgData name="Paul Wilcox" userId="df6802e0-5b6f-4a31-97b7-76e4cee89eef" providerId="ADAL" clId="{CACF4CB3-9DD4-4F88-9521-9DC93FC2D877}" dt="2023-06-22T18:15:48.929" v="104" actId="2696"/>
          <pc:sldLayoutMkLst>
            <pc:docMk/>
            <pc:sldMasterMk cId="462965389" sldId="2147483730"/>
            <pc:sldLayoutMk cId="264561842" sldId="2147483744"/>
          </pc:sldLayoutMkLst>
        </pc:sldLayoutChg>
        <pc:sldLayoutChg chg="del">
          <pc:chgData name="Paul Wilcox" userId="df6802e0-5b6f-4a31-97b7-76e4cee89eef" providerId="ADAL" clId="{CACF4CB3-9DD4-4F88-9521-9DC93FC2D877}" dt="2023-06-22T18:15:48.965" v="105" actId="2696"/>
          <pc:sldLayoutMkLst>
            <pc:docMk/>
            <pc:sldMasterMk cId="462965389" sldId="2147483730"/>
            <pc:sldLayoutMk cId="2954264170" sldId="2147483745"/>
          </pc:sldLayoutMkLst>
        </pc:sldLayoutChg>
        <pc:sldLayoutChg chg="del">
          <pc:chgData name="Paul Wilcox" userId="df6802e0-5b6f-4a31-97b7-76e4cee89eef" providerId="ADAL" clId="{CACF4CB3-9DD4-4F88-9521-9DC93FC2D877}" dt="2023-06-22T18:15:48.997" v="106" actId="2696"/>
          <pc:sldLayoutMkLst>
            <pc:docMk/>
            <pc:sldMasterMk cId="462965389" sldId="2147483730"/>
            <pc:sldLayoutMk cId="3148799568" sldId="2147483746"/>
          </pc:sldLayoutMkLst>
        </pc:sldLayoutChg>
        <pc:sldLayoutChg chg="del">
          <pc:chgData name="Paul Wilcox" userId="df6802e0-5b6f-4a31-97b7-76e4cee89eef" providerId="ADAL" clId="{CACF4CB3-9DD4-4F88-9521-9DC93FC2D877}" dt="2023-06-22T18:15:49.030" v="107" actId="2696"/>
          <pc:sldLayoutMkLst>
            <pc:docMk/>
            <pc:sldMasterMk cId="462965389" sldId="2147483730"/>
            <pc:sldLayoutMk cId="2073057329" sldId="2147483747"/>
          </pc:sldLayoutMkLst>
        </pc:sldLayoutChg>
        <pc:sldLayoutChg chg="del">
          <pc:chgData name="Paul Wilcox" userId="df6802e0-5b6f-4a31-97b7-76e4cee89eef" providerId="ADAL" clId="{CACF4CB3-9DD4-4F88-9521-9DC93FC2D877}" dt="2023-06-22T18:15:49.065" v="108" actId="2696"/>
          <pc:sldLayoutMkLst>
            <pc:docMk/>
            <pc:sldMasterMk cId="462965389" sldId="2147483730"/>
            <pc:sldLayoutMk cId="2487490006" sldId="2147483748"/>
          </pc:sldLayoutMkLst>
        </pc:sldLayoutChg>
        <pc:sldLayoutChg chg="del">
          <pc:chgData name="Paul Wilcox" userId="df6802e0-5b6f-4a31-97b7-76e4cee89eef" providerId="ADAL" clId="{CACF4CB3-9DD4-4F88-9521-9DC93FC2D877}" dt="2023-06-22T18:15:49.097" v="109" actId="2696"/>
          <pc:sldLayoutMkLst>
            <pc:docMk/>
            <pc:sldMasterMk cId="462965389" sldId="2147483730"/>
            <pc:sldLayoutMk cId="1260161699" sldId="2147483749"/>
          </pc:sldLayoutMkLst>
        </pc:sldLayoutChg>
        <pc:sldLayoutChg chg="del">
          <pc:chgData name="Paul Wilcox" userId="df6802e0-5b6f-4a31-97b7-76e4cee89eef" providerId="ADAL" clId="{CACF4CB3-9DD4-4F88-9521-9DC93FC2D877}" dt="2023-06-22T18:15:49.140" v="110" actId="2696"/>
          <pc:sldLayoutMkLst>
            <pc:docMk/>
            <pc:sldMasterMk cId="462965389" sldId="2147483730"/>
            <pc:sldLayoutMk cId="735145933" sldId="2147483750"/>
          </pc:sldLayoutMkLst>
        </pc:sldLayoutChg>
        <pc:sldLayoutChg chg="del">
          <pc:chgData name="Paul Wilcox" userId="df6802e0-5b6f-4a31-97b7-76e4cee89eef" providerId="ADAL" clId="{CACF4CB3-9DD4-4F88-9521-9DC93FC2D877}" dt="2023-06-22T18:15:49.176" v="111" actId="2696"/>
          <pc:sldLayoutMkLst>
            <pc:docMk/>
            <pc:sldMasterMk cId="462965389" sldId="2147483730"/>
            <pc:sldLayoutMk cId="1313273129" sldId="2147483751"/>
          </pc:sldLayoutMkLst>
        </pc:sldLayoutChg>
        <pc:sldLayoutChg chg="del">
          <pc:chgData name="Paul Wilcox" userId="df6802e0-5b6f-4a31-97b7-76e4cee89eef" providerId="ADAL" clId="{CACF4CB3-9DD4-4F88-9521-9DC93FC2D877}" dt="2023-06-22T18:15:49.214" v="112" actId="2696"/>
          <pc:sldLayoutMkLst>
            <pc:docMk/>
            <pc:sldMasterMk cId="462965389" sldId="2147483730"/>
            <pc:sldLayoutMk cId="220030598" sldId="2147483752"/>
          </pc:sldLayoutMkLst>
        </pc:sldLayoutChg>
        <pc:sldLayoutChg chg="del">
          <pc:chgData name="Paul Wilcox" userId="df6802e0-5b6f-4a31-97b7-76e4cee89eef" providerId="ADAL" clId="{CACF4CB3-9DD4-4F88-9521-9DC93FC2D877}" dt="2023-06-22T18:15:49.258" v="113" actId="2696"/>
          <pc:sldLayoutMkLst>
            <pc:docMk/>
            <pc:sldMasterMk cId="462965389" sldId="2147483730"/>
            <pc:sldLayoutMk cId="66382948" sldId="2147483753"/>
          </pc:sldLayoutMkLst>
        </pc:sldLayoutChg>
        <pc:sldLayoutChg chg="del">
          <pc:chgData name="Paul Wilcox" userId="df6802e0-5b6f-4a31-97b7-76e4cee89eef" providerId="ADAL" clId="{CACF4CB3-9DD4-4F88-9521-9DC93FC2D877}" dt="2023-06-22T18:15:49.292" v="114" actId="2696"/>
          <pc:sldLayoutMkLst>
            <pc:docMk/>
            <pc:sldMasterMk cId="462965389" sldId="2147483730"/>
            <pc:sldLayoutMk cId="2095393708" sldId="2147483754"/>
          </pc:sldLayoutMkLst>
        </pc:sldLayoutChg>
        <pc:sldLayoutChg chg="del">
          <pc:chgData name="Paul Wilcox" userId="df6802e0-5b6f-4a31-97b7-76e4cee89eef" providerId="ADAL" clId="{CACF4CB3-9DD4-4F88-9521-9DC93FC2D877}" dt="2023-06-22T18:15:49.321" v="115" actId="2696"/>
          <pc:sldLayoutMkLst>
            <pc:docMk/>
            <pc:sldMasterMk cId="462965389" sldId="2147483730"/>
            <pc:sldLayoutMk cId="3377274835" sldId="2147483755"/>
          </pc:sldLayoutMkLst>
        </pc:sldLayoutChg>
        <pc:sldLayoutChg chg="del">
          <pc:chgData name="Paul Wilcox" userId="df6802e0-5b6f-4a31-97b7-76e4cee89eef" providerId="ADAL" clId="{CACF4CB3-9DD4-4F88-9521-9DC93FC2D877}" dt="2023-06-22T18:15:49.349" v="116" actId="2696"/>
          <pc:sldLayoutMkLst>
            <pc:docMk/>
            <pc:sldMasterMk cId="462965389" sldId="2147483730"/>
            <pc:sldLayoutMk cId="1342961995" sldId="2147483756"/>
          </pc:sldLayoutMkLst>
        </pc:sldLayoutChg>
        <pc:sldLayoutChg chg="del">
          <pc:chgData name="Paul Wilcox" userId="df6802e0-5b6f-4a31-97b7-76e4cee89eef" providerId="ADAL" clId="{CACF4CB3-9DD4-4F88-9521-9DC93FC2D877}" dt="2023-06-22T18:15:49.388" v="117" actId="2696"/>
          <pc:sldLayoutMkLst>
            <pc:docMk/>
            <pc:sldMasterMk cId="462965389" sldId="2147483730"/>
            <pc:sldLayoutMk cId="115715118" sldId="2147483757"/>
          </pc:sldLayoutMkLst>
        </pc:sldLayoutChg>
        <pc:sldLayoutChg chg="del">
          <pc:chgData name="Paul Wilcox" userId="df6802e0-5b6f-4a31-97b7-76e4cee89eef" providerId="ADAL" clId="{CACF4CB3-9DD4-4F88-9521-9DC93FC2D877}" dt="2023-06-22T18:15:49.454" v="118" actId="2696"/>
          <pc:sldLayoutMkLst>
            <pc:docMk/>
            <pc:sldMasterMk cId="462965389" sldId="2147483730"/>
            <pc:sldLayoutMk cId="875224285" sldId="2147483758"/>
          </pc:sldLayoutMkLst>
        </pc:sldLayoutChg>
        <pc:sldLayoutChg chg="del">
          <pc:chgData name="Paul Wilcox" userId="df6802e0-5b6f-4a31-97b7-76e4cee89eef" providerId="ADAL" clId="{CACF4CB3-9DD4-4F88-9521-9DC93FC2D877}" dt="2023-06-22T18:15:49.504" v="119" actId="2696"/>
          <pc:sldLayoutMkLst>
            <pc:docMk/>
            <pc:sldMasterMk cId="462965389" sldId="2147483730"/>
            <pc:sldLayoutMk cId="1458865083" sldId="2147483759"/>
          </pc:sldLayoutMkLst>
        </pc:sldLayoutChg>
        <pc:sldLayoutChg chg="del">
          <pc:chgData name="Paul Wilcox" userId="df6802e0-5b6f-4a31-97b7-76e4cee89eef" providerId="ADAL" clId="{CACF4CB3-9DD4-4F88-9521-9DC93FC2D877}" dt="2023-06-22T18:15:49.556" v="120" actId="2696"/>
          <pc:sldLayoutMkLst>
            <pc:docMk/>
            <pc:sldMasterMk cId="462965389" sldId="2147483730"/>
            <pc:sldLayoutMk cId="3821083610" sldId="2147483760"/>
          </pc:sldLayoutMkLst>
        </pc:sldLayoutChg>
        <pc:sldLayoutChg chg="del">
          <pc:chgData name="Paul Wilcox" userId="df6802e0-5b6f-4a31-97b7-76e4cee89eef" providerId="ADAL" clId="{CACF4CB3-9DD4-4F88-9521-9DC93FC2D877}" dt="2023-06-22T18:15:49.592" v="121" actId="2696"/>
          <pc:sldLayoutMkLst>
            <pc:docMk/>
            <pc:sldMasterMk cId="462965389" sldId="2147483730"/>
            <pc:sldLayoutMk cId="95483440" sldId="2147483761"/>
          </pc:sldLayoutMkLst>
        </pc:sldLayoutChg>
        <pc:sldLayoutChg chg="del">
          <pc:chgData name="Paul Wilcox" userId="df6802e0-5b6f-4a31-97b7-76e4cee89eef" providerId="ADAL" clId="{CACF4CB3-9DD4-4F88-9521-9DC93FC2D877}" dt="2023-06-22T18:15:49.623" v="122" actId="2696"/>
          <pc:sldLayoutMkLst>
            <pc:docMk/>
            <pc:sldMasterMk cId="462965389" sldId="2147483730"/>
            <pc:sldLayoutMk cId="1575995475" sldId="2147483762"/>
          </pc:sldLayoutMkLst>
        </pc:sldLayoutChg>
        <pc:sldLayoutChg chg="del">
          <pc:chgData name="Paul Wilcox" userId="df6802e0-5b6f-4a31-97b7-76e4cee89eef" providerId="ADAL" clId="{CACF4CB3-9DD4-4F88-9521-9DC93FC2D877}" dt="2023-06-22T18:15:49.670" v="123" actId="2696"/>
          <pc:sldLayoutMkLst>
            <pc:docMk/>
            <pc:sldMasterMk cId="462965389" sldId="2147483730"/>
            <pc:sldLayoutMk cId="4083793631" sldId="2147483763"/>
          </pc:sldLayoutMkLst>
        </pc:sldLayoutChg>
        <pc:sldLayoutChg chg="del">
          <pc:chgData name="Paul Wilcox" userId="df6802e0-5b6f-4a31-97b7-76e4cee89eef" providerId="ADAL" clId="{CACF4CB3-9DD4-4F88-9521-9DC93FC2D877}" dt="2023-06-22T18:15:49.707" v="124" actId="2696"/>
          <pc:sldLayoutMkLst>
            <pc:docMk/>
            <pc:sldMasterMk cId="462965389" sldId="2147483730"/>
            <pc:sldLayoutMk cId="2879117906" sldId="2147483764"/>
          </pc:sldLayoutMkLst>
        </pc:sldLayoutChg>
        <pc:sldLayoutChg chg="del">
          <pc:chgData name="Paul Wilcox" userId="df6802e0-5b6f-4a31-97b7-76e4cee89eef" providerId="ADAL" clId="{CACF4CB3-9DD4-4F88-9521-9DC93FC2D877}" dt="2023-06-22T18:15:49.739" v="125" actId="2696"/>
          <pc:sldLayoutMkLst>
            <pc:docMk/>
            <pc:sldMasterMk cId="462965389" sldId="2147483730"/>
            <pc:sldLayoutMk cId="3533781012" sldId="2147483765"/>
          </pc:sldLayoutMkLst>
        </pc:sldLayoutChg>
        <pc:sldLayoutChg chg="del">
          <pc:chgData name="Paul Wilcox" userId="df6802e0-5b6f-4a31-97b7-76e4cee89eef" providerId="ADAL" clId="{CACF4CB3-9DD4-4F88-9521-9DC93FC2D877}" dt="2023-06-22T18:15:49.768" v="126" actId="2696"/>
          <pc:sldLayoutMkLst>
            <pc:docMk/>
            <pc:sldMasterMk cId="462965389" sldId="2147483730"/>
            <pc:sldLayoutMk cId="3286778659" sldId="2147483766"/>
          </pc:sldLayoutMkLst>
        </pc:sldLayoutChg>
        <pc:sldLayoutChg chg="del">
          <pc:chgData name="Paul Wilcox" userId="df6802e0-5b6f-4a31-97b7-76e4cee89eef" providerId="ADAL" clId="{CACF4CB3-9DD4-4F88-9521-9DC93FC2D877}" dt="2023-06-22T18:15:49.806" v="127" actId="2696"/>
          <pc:sldLayoutMkLst>
            <pc:docMk/>
            <pc:sldMasterMk cId="462965389" sldId="2147483730"/>
            <pc:sldLayoutMk cId="4245877142" sldId="2147483767"/>
          </pc:sldLayoutMkLst>
        </pc:sldLayoutChg>
        <pc:sldLayoutChg chg="del">
          <pc:chgData name="Paul Wilcox" userId="df6802e0-5b6f-4a31-97b7-76e4cee89eef" providerId="ADAL" clId="{CACF4CB3-9DD4-4F88-9521-9DC93FC2D877}" dt="2023-06-22T18:15:49.856" v="128" actId="2696"/>
          <pc:sldLayoutMkLst>
            <pc:docMk/>
            <pc:sldMasterMk cId="462965389" sldId="2147483730"/>
            <pc:sldLayoutMk cId="725805380" sldId="2147483768"/>
          </pc:sldLayoutMkLst>
        </pc:sldLayoutChg>
        <pc:sldLayoutChg chg="del">
          <pc:chgData name="Paul Wilcox" userId="df6802e0-5b6f-4a31-97b7-76e4cee89eef" providerId="ADAL" clId="{CACF4CB3-9DD4-4F88-9521-9DC93FC2D877}" dt="2023-06-22T18:15:49.894" v="129" actId="2696"/>
          <pc:sldLayoutMkLst>
            <pc:docMk/>
            <pc:sldMasterMk cId="462965389" sldId="2147483730"/>
            <pc:sldLayoutMk cId="743127800" sldId="2147483769"/>
          </pc:sldLayoutMkLst>
        </pc:sldLayoutChg>
        <pc:sldLayoutChg chg="del">
          <pc:chgData name="Paul Wilcox" userId="df6802e0-5b6f-4a31-97b7-76e4cee89eef" providerId="ADAL" clId="{CACF4CB3-9DD4-4F88-9521-9DC93FC2D877}" dt="2023-06-22T18:15:49.930" v="130" actId="2696"/>
          <pc:sldLayoutMkLst>
            <pc:docMk/>
            <pc:sldMasterMk cId="462965389" sldId="2147483730"/>
            <pc:sldLayoutMk cId="4159102758" sldId="2147483770"/>
          </pc:sldLayoutMkLst>
        </pc:sldLayoutChg>
        <pc:sldLayoutChg chg="del">
          <pc:chgData name="Paul Wilcox" userId="df6802e0-5b6f-4a31-97b7-76e4cee89eef" providerId="ADAL" clId="{CACF4CB3-9DD4-4F88-9521-9DC93FC2D877}" dt="2023-06-22T18:15:49.964" v="131" actId="2696"/>
          <pc:sldLayoutMkLst>
            <pc:docMk/>
            <pc:sldMasterMk cId="462965389" sldId="2147483730"/>
            <pc:sldLayoutMk cId="2804107688" sldId="2147483771"/>
          </pc:sldLayoutMkLst>
        </pc:sldLayoutChg>
        <pc:sldLayoutChg chg="del">
          <pc:chgData name="Paul Wilcox" userId="df6802e0-5b6f-4a31-97b7-76e4cee89eef" providerId="ADAL" clId="{CACF4CB3-9DD4-4F88-9521-9DC93FC2D877}" dt="2023-06-22T18:15:50.006" v="132" actId="2696"/>
          <pc:sldLayoutMkLst>
            <pc:docMk/>
            <pc:sldMasterMk cId="462965389" sldId="2147483730"/>
            <pc:sldLayoutMk cId="3290991597" sldId="2147483772"/>
          </pc:sldLayoutMkLst>
        </pc:sldLayoutChg>
        <pc:sldLayoutChg chg="del">
          <pc:chgData name="Paul Wilcox" userId="df6802e0-5b6f-4a31-97b7-76e4cee89eef" providerId="ADAL" clId="{CACF4CB3-9DD4-4F88-9521-9DC93FC2D877}" dt="2023-06-22T18:15:50.037" v="133" actId="2696"/>
          <pc:sldLayoutMkLst>
            <pc:docMk/>
            <pc:sldMasterMk cId="462965389" sldId="2147483730"/>
            <pc:sldLayoutMk cId="456453805" sldId="2147483773"/>
          </pc:sldLayoutMkLst>
        </pc:sldLayoutChg>
        <pc:sldLayoutChg chg="del">
          <pc:chgData name="Paul Wilcox" userId="df6802e0-5b6f-4a31-97b7-76e4cee89eef" providerId="ADAL" clId="{CACF4CB3-9DD4-4F88-9521-9DC93FC2D877}" dt="2023-06-22T18:15:50.067" v="134" actId="2696"/>
          <pc:sldLayoutMkLst>
            <pc:docMk/>
            <pc:sldMasterMk cId="462965389" sldId="2147483730"/>
            <pc:sldLayoutMk cId="2048379745" sldId="2147483774"/>
          </pc:sldLayoutMkLst>
        </pc:sldLayoutChg>
        <pc:sldLayoutChg chg="del">
          <pc:chgData name="Paul Wilcox" userId="df6802e0-5b6f-4a31-97b7-76e4cee89eef" providerId="ADAL" clId="{CACF4CB3-9DD4-4F88-9521-9DC93FC2D877}" dt="2023-06-22T18:15:50.096" v="135" actId="2696"/>
          <pc:sldLayoutMkLst>
            <pc:docMk/>
            <pc:sldMasterMk cId="462965389" sldId="2147483730"/>
            <pc:sldLayoutMk cId="3172291217" sldId="2147483775"/>
          </pc:sldLayoutMkLst>
        </pc:sldLayoutChg>
        <pc:sldLayoutChg chg="del">
          <pc:chgData name="Paul Wilcox" userId="df6802e0-5b6f-4a31-97b7-76e4cee89eef" providerId="ADAL" clId="{CACF4CB3-9DD4-4F88-9521-9DC93FC2D877}" dt="2023-06-22T18:15:50.131" v="136" actId="2696"/>
          <pc:sldLayoutMkLst>
            <pc:docMk/>
            <pc:sldMasterMk cId="462965389" sldId="2147483730"/>
            <pc:sldLayoutMk cId="925241047" sldId="2147483776"/>
          </pc:sldLayoutMkLst>
        </pc:sldLayoutChg>
        <pc:sldLayoutChg chg="del">
          <pc:chgData name="Paul Wilcox" userId="df6802e0-5b6f-4a31-97b7-76e4cee89eef" providerId="ADAL" clId="{CACF4CB3-9DD4-4F88-9521-9DC93FC2D877}" dt="2023-06-22T18:15:50.162" v="137" actId="2696"/>
          <pc:sldLayoutMkLst>
            <pc:docMk/>
            <pc:sldMasterMk cId="462965389" sldId="2147483730"/>
            <pc:sldLayoutMk cId="3231057415" sldId="2147483777"/>
          </pc:sldLayoutMkLst>
        </pc:sldLayoutChg>
        <pc:sldLayoutChg chg="del">
          <pc:chgData name="Paul Wilcox" userId="df6802e0-5b6f-4a31-97b7-76e4cee89eef" providerId="ADAL" clId="{CACF4CB3-9DD4-4F88-9521-9DC93FC2D877}" dt="2023-06-22T18:15:50.202" v="138" actId="2696"/>
          <pc:sldLayoutMkLst>
            <pc:docMk/>
            <pc:sldMasterMk cId="462965389" sldId="2147483730"/>
            <pc:sldLayoutMk cId="95030053" sldId="2147483778"/>
          </pc:sldLayoutMkLst>
        </pc:sldLayoutChg>
        <pc:sldLayoutChg chg="del">
          <pc:chgData name="Paul Wilcox" userId="df6802e0-5b6f-4a31-97b7-76e4cee89eef" providerId="ADAL" clId="{CACF4CB3-9DD4-4F88-9521-9DC93FC2D877}" dt="2023-06-22T18:15:50.230" v="139" actId="2696"/>
          <pc:sldLayoutMkLst>
            <pc:docMk/>
            <pc:sldMasterMk cId="462965389" sldId="2147483730"/>
            <pc:sldLayoutMk cId="2487085264" sldId="2147483779"/>
          </pc:sldLayoutMkLst>
        </pc:sldLayoutChg>
        <pc:sldLayoutChg chg="del">
          <pc:chgData name="Paul Wilcox" userId="df6802e0-5b6f-4a31-97b7-76e4cee89eef" providerId="ADAL" clId="{CACF4CB3-9DD4-4F88-9521-9DC93FC2D877}" dt="2023-06-22T18:15:50.260" v="140" actId="2696"/>
          <pc:sldLayoutMkLst>
            <pc:docMk/>
            <pc:sldMasterMk cId="462965389" sldId="2147483730"/>
            <pc:sldLayoutMk cId="3330893793" sldId="2147483780"/>
          </pc:sldLayoutMkLst>
        </pc:sldLayoutChg>
        <pc:sldLayoutChg chg="del">
          <pc:chgData name="Paul Wilcox" userId="df6802e0-5b6f-4a31-97b7-76e4cee89eef" providerId="ADAL" clId="{CACF4CB3-9DD4-4F88-9521-9DC93FC2D877}" dt="2023-06-22T18:15:50.288" v="141" actId="2696"/>
          <pc:sldLayoutMkLst>
            <pc:docMk/>
            <pc:sldMasterMk cId="462965389" sldId="2147483730"/>
            <pc:sldLayoutMk cId="2022327204" sldId="2147483781"/>
          </pc:sldLayoutMkLst>
        </pc:sldLayoutChg>
        <pc:sldLayoutChg chg="del">
          <pc:chgData name="Paul Wilcox" userId="df6802e0-5b6f-4a31-97b7-76e4cee89eef" providerId="ADAL" clId="{CACF4CB3-9DD4-4F88-9521-9DC93FC2D877}" dt="2023-06-22T18:15:50.332" v="142" actId="2696"/>
          <pc:sldLayoutMkLst>
            <pc:docMk/>
            <pc:sldMasterMk cId="462965389" sldId="2147483730"/>
            <pc:sldLayoutMk cId="1024700408" sldId="2147483782"/>
          </pc:sldLayoutMkLst>
        </pc:sldLayoutChg>
        <pc:sldLayoutChg chg="del">
          <pc:chgData name="Paul Wilcox" userId="df6802e0-5b6f-4a31-97b7-76e4cee89eef" providerId="ADAL" clId="{CACF4CB3-9DD4-4F88-9521-9DC93FC2D877}" dt="2023-06-22T18:15:50.361" v="143" actId="2696"/>
          <pc:sldLayoutMkLst>
            <pc:docMk/>
            <pc:sldMasterMk cId="462965389" sldId="2147483730"/>
            <pc:sldLayoutMk cId="1861888231" sldId="2147483783"/>
          </pc:sldLayoutMkLst>
        </pc:sldLayoutChg>
        <pc:sldLayoutChg chg="del">
          <pc:chgData name="Paul Wilcox" userId="df6802e0-5b6f-4a31-97b7-76e4cee89eef" providerId="ADAL" clId="{CACF4CB3-9DD4-4F88-9521-9DC93FC2D877}" dt="2023-06-22T18:15:50.464" v="144" actId="2696"/>
          <pc:sldLayoutMkLst>
            <pc:docMk/>
            <pc:sldMasterMk cId="462965389" sldId="2147483730"/>
            <pc:sldLayoutMk cId="1146750941" sldId="2147483784"/>
          </pc:sldLayoutMkLst>
        </pc:sldLayoutChg>
        <pc:sldLayoutChg chg="del">
          <pc:chgData name="Paul Wilcox" userId="df6802e0-5b6f-4a31-97b7-76e4cee89eef" providerId="ADAL" clId="{CACF4CB3-9DD4-4F88-9521-9DC93FC2D877}" dt="2023-06-22T18:15:50.571" v="145" actId="2696"/>
          <pc:sldLayoutMkLst>
            <pc:docMk/>
            <pc:sldMasterMk cId="462965389" sldId="2147483730"/>
            <pc:sldLayoutMk cId="3035585037" sldId="2147483785"/>
          </pc:sldLayoutMkLst>
        </pc:sldLayoutChg>
        <pc:sldLayoutChg chg="del">
          <pc:chgData name="Paul Wilcox" userId="df6802e0-5b6f-4a31-97b7-76e4cee89eef" providerId="ADAL" clId="{CACF4CB3-9DD4-4F88-9521-9DC93FC2D877}" dt="2023-06-22T18:15:50.701" v="146" actId="2696"/>
          <pc:sldLayoutMkLst>
            <pc:docMk/>
            <pc:sldMasterMk cId="462965389" sldId="2147483730"/>
            <pc:sldLayoutMk cId="3747271501" sldId="2147483786"/>
          </pc:sldLayoutMkLst>
        </pc:sldLayoutChg>
        <pc:sldLayoutChg chg="del">
          <pc:chgData name="Paul Wilcox" userId="df6802e0-5b6f-4a31-97b7-76e4cee89eef" providerId="ADAL" clId="{CACF4CB3-9DD4-4F88-9521-9DC93FC2D877}" dt="2023-06-22T18:15:50.758" v="147" actId="2696"/>
          <pc:sldLayoutMkLst>
            <pc:docMk/>
            <pc:sldMasterMk cId="462965389" sldId="2147483730"/>
            <pc:sldLayoutMk cId="1581926285" sldId="2147483787"/>
          </pc:sldLayoutMkLst>
        </pc:sldLayoutChg>
        <pc:sldLayoutChg chg="del">
          <pc:chgData name="Paul Wilcox" userId="df6802e0-5b6f-4a31-97b7-76e4cee89eef" providerId="ADAL" clId="{CACF4CB3-9DD4-4F88-9521-9DC93FC2D877}" dt="2023-06-22T18:15:50.811" v="148" actId="2696"/>
          <pc:sldLayoutMkLst>
            <pc:docMk/>
            <pc:sldMasterMk cId="462965389" sldId="2147483730"/>
            <pc:sldLayoutMk cId="3109071487" sldId="2147483788"/>
          </pc:sldLayoutMkLst>
        </pc:sldLayoutChg>
        <pc:sldLayoutChg chg="del">
          <pc:chgData name="Paul Wilcox" userId="df6802e0-5b6f-4a31-97b7-76e4cee89eef" providerId="ADAL" clId="{CACF4CB3-9DD4-4F88-9521-9DC93FC2D877}" dt="2023-06-22T18:15:50.904" v="149" actId="2696"/>
          <pc:sldLayoutMkLst>
            <pc:docMk/>
            <pc:sldMasterMk cId="462965389" sldId="2147483730"/>
            <pc:sldLayoutMk cId="4247157763" sldId="2147483789"/>
          </pc:sldLayoutMkLst>
        </pc:sldLayoutChg>
        <pc:sldLayoutChg chg="del">
          <pc:chgData name="Paul Wilcox" userId="df6802e0-5b6f-4a31-97b7-76e4cee89eef" providerId="ADAL" clId="{CACF4CB3-9DD4-4F88-9521-9DC93FC2D877}" dt="2023-06-22T18:15:51" v="150" actId="2696"/>
          <pc:sldLayoutMkLst>
            <pc:docMk/>
            <pc:sldMasterMk cId="462965389" sldId="2147483730"/>
            <pc:sldLayoutMk cId="2813754670" sldId="2147483790"/>
          </pc:sldLayoutMkLst>
        </pc:sldLayoutChg>
        <pc:sldLayoutChg chg="del">
          <pc:chgData name="Paul Wilcox" userId="df6802e0-5b6f-4a31-97b7-76e4cee89eef" providerId="ADAL" clId="{CACF4CB3-9DD4-4F88-9521-9DC93FC2D877}" dt="2023-06-22T18:15:51.038" v="151" actId="2696"/>
          <pc:sldLayoutMkLst>
            <pc:docMk/>
            <pc:sldMasterMk cId="462965389" sldId="2147483730"/>
            <pc:sldLayoutMk cId="1537598756" sldId="2147483791"/>
          </pc:sldLayoutMkLst>
        </pc:sldLayoutChg>
        <pc:sldLayoutChg chg="del">
          <pc:chgData name="Paul Wilcox" userId="df6802e0-5b6f-4a31-97b7-76e4cee89eef" providerId="ADAL" clId="{CACF4CB3-9DD4-4F88-9521-9DC93FC2D877}" dt="2023-06-22T18:15:51.067" v="152" actId="2696"/>
          <pc:sldLayoutMkLst>
            <pc:docMk/>
            <pc:sldMasterMk cId="462965389" sldId="2147483730"/>
            <pc:sldLayoutMk cId="2316186610" sldId="2147483792"/>
          </pc:sldLayoutMkLst>
        </pc:sldLayoutChg>
        <pc:sldLayoutChg chg="del">
          <pc:chgData name="Paul Wilcox" userId="df6802e0-5b6f-4a31-97b7-76e4cee89eef" providerId="ADAL" clId="{CACF4CB3-9DD4-4F88-9521-9DC93FC2D877}" dt="2023-06-22T18:15:51.094" v="153" actId="2696"/>
          <pc:sldLayoutMkLst>
            <pc:docMk/>
            <pc:sldMasterMk cId="462965389" sldId="2147483730"/>
            <pc:sldLayoutMk cId="3799219368" sldId="2147483793"/>
          </pc:sldLayoutMkLst>
        </pc:sldLayoutChg>
        <pc:sldLayoutChg chg="del">
          <pc:chgData name="Paul Wilcox" userId="df6802e0-5b6f-4a31-97b7-76e4cee89eef" providerId="ADAL" clId="{CACF4CB3-9DD4-4F88-9521-9DC93FC2D877}" dt="2023-06-22T18:15:51.158" v="154" actId="2696"/>
          <pc:sldLayoutMkLst>
            <pc:docMk/>
            <pc:sldMasterMk cId="462965389" sldId="2147483730"/>
            <pc:sldLayoutMk cId="3410037133" sldId="2147483794"/>
          </pc:sldLayoutMkLst>
        </pc:sldLayoutChg>
        <pc:sldLayoutChg chg="del">
          <pc:chgData name="Paul Wilcox" userId="df6802e0-5b6f-4a31-97b7-76e4cee89eef" providerId="ADAL" clId="{CACF4CB3-9DD4-4F88-9521-9DC93FC2D877}" dt="2023-06-22T18:15:51.201" v="155" actId="2696"/>
          <pc:sldLayoutMkLst>
            <pc:docMk/>
            <pc:sldMasterMk cId="462965389" sldId="2147483730"/>
            <pc:sldLayoutMk cId="1997384356" sldId="2147483795"/>
          </pc:sldLayoutMkLst>
        </pc:sldLayoutChg>
        <pc:sldLayoutChg chg="del">
          <pc:chgData name="Paul Wilcox" userId="df6802e0-5b6f-4a31-97b7-76e4cee89eef" providerId="ADAL" clId="{CACF4CB3-9DD4-4F88-9521-9DC93FC2D877}" dt="2023-06-22T18:15:51.235" v="156" actId="2696"/>
          <pc:sldLayoutMkLst>
            <pc:docMk/>
            <pc:sldMasterMk cId="462965389" sldId="2147483730"/>
            <pc:sldLayoutMk cId="3746949929" sldId="214748379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B906FF-988B-468D-BED5-ECE17E3ED506}" type="datetimeFigureOut">
              <a:rPr lang="en-US" smtClean="0"/>
              <a:t>6/27/23</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9717BF-D6A1-41FB-AA9B-31E83E01F212}" type="slidenum">
              <a:rPr lang="en-US" smtClean="0"/>
              <a:t>‹#›</a:t>
            </a:fld>
            <a:endParaRPr lang="en-US"/>
          </a:p>
        </p:txBody>
      </p:sp>
    </p:spTree>
    <p:extLst>
      <p:ext uri="{BB962C8B-B14F-4D97-AF65-F5344CB8AC3E}">
        <p14:creationId xmlns:p14="http://schemas.microsoft.com/office/powerpoint/2010/main" val="32779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9717BF-D6A1-41FB-AA9B-31E83E01F212}"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138191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929717BF-D6A1-41FB-AA9B-31E83E01F212}"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546713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7C806-E1D9-E4F7-E702-3D3691AA82E7}"/>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42716689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1326">
          <p15:clr>
            <a:srgbClr val="5ACBF0"/>
          </p15:clr>
        </p15:guide>
        <p15:guide id="2" orient="horz" pos="1866">
          <p15:clr>
            <a:srgbClr val="5ACBF0"/>
          </p15:clr>
        </p15:guide>
        <p15:guide id="3" orient="horz" pos="422">
          <p15:clr>
            <a:srgbClr val="5ACBF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366445" y="749450"/>
            <a:ext cx="7024307" cy="274691"/>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372427" y="2105404"/>
            <a:ext cx="7024307" cy="954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7772400" cy="100584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373075" cy="858317"/>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6586" tIns="93269" rIns="116586" bIns="93269" numCol="1" spcCol="0" rtlCol="0" fromWordArt="0" anchor="t" anchorCtr="0" forceAA="0" compatLnSpc="1">
            <a:prstTxWarp prst="textNoShape">
              <a:avLst/>
            </a:prstTxWarp>
            <a:noAutofit/>
          </a:bodyPr>
          <a:lstStyle/>
          <a:p>
            <a:pPr algn="ctr" defTabSz="594451" fontAlgn="base">
              <a:lnSpc>
                <a:spcPct val="90000"/>
              </a:lnSpc>
              <a:spcBef>
                <a:spcPct val="0"/>
              </a:spcBef>
              <a:spcAft>
                <a:spcPct val="0"/>
              </a:spcAft>
            </a:pPr>
            <a:endParaRPr lang="en-US" sz="153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186538" cy="42915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6586" tIns="93269" rIns="116586" bIns="93269" numCol="1" spcCol="0" rtlCol="0" fromWordArt="0" anchor="t" anchorCtr="0" forceAA="0" compatLnSpc="1">
            <a:prstTxWarp prst="textNoShape">
              <a:avLst/>
            </a:prstTxWarp>
            <a:noAutofit/>
          </a:bodyPr>
          <a:lstStyle/>
          <a:p>
            <a:pPr algn="ctr" defTabSz="594451" fontAlgn="base">
              <a:lnSpc>
                <a:spcPct val="90000"/>
              </a:lnSpc>
              <a:spcBef>
                <a:spcPct val="0"/>
              </a:spcBef>
              <a:spcAft>
                <a:spcPct val="0"/>
              </a:spcAft>
            </a:pPr>
            <a:endParaRPr lang="en-US" sz="153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62965389"/>
      </p:ext>
    </p:extLst>
  </p:cSld>
  <p:clrMap bg1="lt1" tx1="dk1" bg2="lt2" tx2="dk2" accent1="accent1" accent2="accent2" accent3="accent3" accent4="accent4" accent5="accent5" accent6="accent6" hlink="hlink" folHlink="folHlink"/>
  <p:sldLayoutIdLst>
    <p:sldLayoutId id="2147483742" r:id="rId1"/>
  </p:sldLayoutIdLst>
  <p:transition>
    <p:fade/>
  </p:transition>
  <p:hf sldNum="0" hdr="0" ftr="0" dt="0"/>
  <p:txStyles>
    <p:titleStyle>
      <a:lvl1pPr algn="l" defTabSz="594623" rtl="0" eaLnBrk="1" latinLnBrk="0" hangingPunct="1">
        <a:lnSpc>
          <a:spcPct val="100000"/>
        </a:lnSpc>
        <a:spcBef>
          <a:spcPct val="0"/>
        </a:spcBef>
        <a:buNone/>
        <a:defRPr lang="en-US" sz="1785" b="0" kern="1200" cap="none" spc="-32" baseline="0" dirty="0" smtClean="0">
          <a:ln w="3175">
            <a:noFill/>
          </a:ln>
          <a:solidFill>
            <a:srgbClr val="000000"/>
          </a:solidFill>
          <a:effectLst/>
          <a:latin typeface="+mj-lt"/>
          <a:ea typeface="+mn-ea"/>
          <a:cs typeface="Segoe UI" pitchFamily="34" charset="0"/>
        </a:defRPr>
      </a:lvl1pPr>
    </p:titleStyle>
    <p:bodyStyle>
      <a:lvl1pPr marL="0" marR="0" indent="0" algn="l" defTabSz="594623" rtl="0" eaLnBrk="1" fontAlgn="auto" latinLnBrk="0" hangingPunct="1">
        <a:lnSpc>
          <a:spcPct val="100000"/>
        </a:lnSpc>
        <a:spcBef>
          <a:spcPts val="1148"/>
        </a:spcBef>
        <a:spcAft>
          <a:spcPts val="0"/>
        </a:spcAft>
        <a:buClrTx/>
        <a:buSzPct val="90000"/>
        <a:buFont typeface="Wingdings" panose="05000000000000000000" pitchFamily="2" charset="2"/>
        <a:buNone/>
        <a:tabLst/>
        <a:defRPr sz="1148" kern="1200" spc="0" baseline="0">
          <a:solidFill>
            <a:srgbClr val="000000"/>
          </a:solidFill>
          <a:latin typeface="+mj-lt"/>
          <a:ea typeface="+mn-ea"/>
          <a:cs typeface="Segoe UI Semilight" panose="020B0402040204020203" pitchFamily="34" charset="0"/>
        </a:defRPr>
      </a:lvl1pPr>
      <a:lvl2pPr marL="0" marR="0" indent="0" algn="l" defTabSz="594623" rtl="0" eaLnBrk="1" fontAlgn="auto" latinLnBrk="0" hangingPunct="1">
        <a:lnSpc>
          <a:spcPct val="100000"/>
        </a:lnSpc>
        <a:spcBef>
          <a:spcPts val="765"/>
        </a:spcBef>
        <a:spcAft>
          <a:spcPts val="0"/>
        </a:spcAft>
        <a:buClrTx/>
        <a:buSzPct val="90000"/>
        <a:buFont typeface="Wingdings" panose="05000000000000000000" pitchFamily="2" charset="2"/>
        <a:buNone/>
        <a:tabLst/>
        <a:defRPr sz="1020" kern="1200" spc="0" baseline="0">
          <a:solidFill>
            <a:srgbClr val="000000"/>
          </a:solidFill>
          <a:latin typeface="+mn-lt"/>
          <a:ea typeface="+mn-ea"/>
          <a:cs typeface="+mn-cs"/>
        </a:defRPr>
      </a:lvl2pPr>
      <a:lvl3pPr marL="127516" marR="0" indent="-127516" algn="l" defTabSz="594623" rtl="0" eaLnBrk="1" fontAlgn="auto" latinLnBrk="0" hangingPunct="1">
        <a:lnSpc>
          <a:spcPct val="100000"/>
        </a:lnSpc>
        <a:spcBef>
          <a:spcPts val="383"/>
        </a:spcBef>
        <a:spcAft>
          <a:spcPts val="0"/>
        </a:spcAft>
        <a:buClrTx/>
        <a:buSzPct val="90000"/>
        <a:buFont typeface="Wingdings" panose="05000000000000000000" pitchFamily="2" charset="2"/>
        <a:buChar char=""/>
        <a:tabLst/>
        <a:defRPr sz="893" kern="1200" spc="0" baseline="0">
          <a:solidFill>
            <a:srgbClr val="000000"/>
          </a:solidFill>
          <a:latin typeface="+mn-lt"/>
          <a:ea typeface="+mn-ea"/>
          <a:cs typeface="+mn-cs"/>
        </a:defRPr>
      </a:lvl3pPr>
      <a:lvl4pPr marL="256489" marR="0" indent="-115372" algn="l" defTabSz="594623"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893" kern="1200" spc="0" baseline="0">
          <a:solidFill>
            <a:srgbClr val="000000"/>
          </a:solidFill>
          <a:latin typeface="+mn-lt"/>
          <a:ea typeface="+mn-ea"/>
          <a:cs typeface="+mn-cs"/>
        </a:defRPr>
      </a:lvl4pPr>
      <a:lvl5pPr marL="384734" marR="0" indent="-128245" algn="l" defTabSz="594623"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893" kern="1200" spc="0" baseline="0">
          <a:solidFill>
            <a:srgbClr val="000000"/>
          </a:solidFill>
          <a:latin typeface="+mn-lt"/>
          <a:ea typeface="+mn-ea"/>
          <a:cs typeface="+mn-cs"/>
        </a:defRPr>
      </a:lvl5pPr>
      <a:lvl6pPr marL="1635213"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6pPr>
      <a:lvl7pPr marL="1932525"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7pPr>
      <a:lvl8pPr marL="2229837"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8pPr>
      <a:lvl9pPr marL="2527149" indent="-148656" algn="l" defTabSz="594623" rtl="0" eaLnBrk="1" latinLnBrk="0" hangingPunct="1">
        <a:spcBef>
          <a:spcPct val="20000"/>
        </a:spcBef>
        <a:buFont typeface="Arial" pitchFamily="34" charset="0"/>
        <a:buChar char="•"/>
        <a:defRPr sz="1275" kern="1200">
          <a:solidFill>
            <a:schemeClr val="tx1"/>
          </a:solidFill>
          <a:latin typeface="+mn-lt"/>
          <a:ea typeface="+mn-ea"/>
          <a:cs typeface="+mn-cs"/>
        </a:defRPr>
      </a:lvl9pPr>
    </p:bodyStyle>
    <p:otherStyle>
      <a:defPPr>
        <a:defRPr lang="en-US"/>
      </a:defPPr>
      <a:lvl1pPr marL="0" algn="l" defTabSz="594623" rtl="0" eaLnBrk="1" latinLnBrk="0" hangingPunct="1">
        <a:defRPr sz="1148" kern="1200">
          <a:solidFill>
            <a:schemeClr val="tx1"/>
          </a:solidFill>
          <a:latin typeface="+mn-lt"/>
          <a:ea typeface="+mn-ea"/>
          <a:cs typeface="+mn-cs"/>
        </a:defRPr>
      </a:lvl1pPr>
      <a:lvl2pPr marL="297312" algn="l" defTabSz="594623" rtl="0" eaLnBrk="1" latinLnBrk="0" hangingPunct="1">
        <a:defRPr sz="1148" kern="1200">
          <a:solidFill>
            <a:schemeClr val="tx1"/>
          </a:solidFill>
          <a:latin typeface="+mn-lt"/>
          <a:ea typeface="+mn-ea"/>
          <a:cs typeface="+mn-cs"/>
        </a:defRPr>
      </a:lvl2pPr>
      <a:lvl3pPr marL="594623" algn="l" defTabSz="594623" rtl="0" eaLnBrk="1" latinLnBrk="0" hangingPunct="1">
        <a:defRPr sz="1148" kern="1200">
          <a:solidFill>
            <a:schemeClr val="tx1"/>
          </a:solidFill>
          <a:latin typeface="+mn-lt"/>
          <a:ea typeface="+mn-ea"/>
          <a:cs typeface="+mn-cs"/>
        </a:defRPr>
      </a:lvl3pPr>
      <a:lvl4pPr marL="891935" algn="l" defTabSz="594623" rtl="0" eaLnBrk="1" latinLnBrk="0" hangingPunct="1">
        <a:defRPr sz="1148" kern="1200">
          <a:solidFill>
            <a:schemeClr val="tx1"/>
          </a:solidFill>
          <a:latin typeface="+mn-lt"/>
          <a:ea typeface="+mn-ea"/>
          <a:cs typeface="+mn-cs"/>
        </a:defRPr>
      </a:lvl4pPr>
      <a:lvl5pPr marL="1189246" algn="l" defTabSz="594623" rtl="0" eaLnBrk="1" latinLnBrk="0" hangingPunct="1">
        <a:defRPr sz="1148" kern="1200">
          <a:solidFill>
            <a:schemeClr val="tx1"/>
          </a:solidFill>
          <a:latin typeface="+mn-lt"/>
          <a:ea typeface="+mn-ea"/>
          <a:cs typeface="+mn-cs"/>
        </a:defRPr>
      </a:lvl5pPr>
      <a:lvl6pPr marL="1486558" algn="l" defTabSz="594623" rtl="0" eaLnBrk="1" latinLnBrk="0" hangingPunct="1">
        <a:defRPr sz="1148" kern="1200">
          <a:solidFill>
            <a:schemeClr val="tx1"/>
          </a:solidFill>
          <a:latin typeface="+mn-lt"/>
          <a:ea typeface="+mn-ea"/>
          <a:cs typeface="+mn-cs"/>
        </a:defRPr>
      </a:lvl6pPr>
      <a:lvl7pPr marL="1783869" algn="l" defTabSz="594623" rtl="0" eaLnBrk="1" latinLnBrk="0" hangingPunct="1">
        <a:defRPr sz="1148" kern="1200">
          <a:solidFill>
            <a:schemeClr val="tx1"/>
          </a:solidFill>
          <a:latin typeface="+mn-lt"/>
          <a:ea typeface="+mn-ea"/>
          <a:cs typeface="+mn-cs"/>
        </a:defRPr>
      </a:lvl7pPr>
      <a:lvl8pPr marL="2081181" algn="l" defTabSz="594623" rtl="0" eaLnBrk="1" latinLnBrk="0" hangingPunct="1">
        <a:defRPr sz="1148" kern="1200">
          <a:solidFill>
            <a:schemeClr val="tx1"/>
          </a:solidFill>
          <a:latin typeface="+mn-lt"/>
          <a:ea typeface="+mn-ea"/>
          <a:cs typeface="+mn-cs"/>
        </a:defRPr>
      </a:lvl8pPr>
      <a:lvl9pPr marL="2378493" algn="l" defTabSz="594623" rtl="0" eaLnBrk="1" latinLnBrk="0" hangingPunct="1">
        <a:defRPr sz="1148"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235">
          <p15:clr>
            <a:srgbClr val="C35EA4"/>
          </p15:clr>
        </p15:guide>
        <p15:guide id="17" pos="4662">
          <p15:clr>
            <a:srgbClr val="C35EA4"/>
          </p15:clr>
        </p15:guide>
        <p15:guide id="25" orient="horz" pos="792">
          <p15:clr>
            <a:srgbClr val="C35EA4"/>
          </p15:clr>
        </p15:guide>
        <p15:guide id="26" orient="horz" pos="5792">
          <p15:clr>
            <a:srgbClr val="C35EA4"/>
          </p15:clr>
        </p15:guide>
        <p15:guide id="27" orient="horz" pos="270">
          <p15:clr>
            <a:srgbClr val="A4A3A4"/>
          </p15:clr>
        </p15:guide>
        <p15:guide id="28" pos="118">
          <p15:clr>
            <a:srgbClr val="A4A3A4"/>
          </p15:clr>
        </p15:guide>
        <p15:guide id="29" orient="horz" pos="6065">
          <p15:clr>
            <a:srgbClr val="A4A3A4"/>
          </p15:clr>
        </p15:guide>
        <p15:guide id="30" pos="4778">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sv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svg"/><Relationship Id="rId5" Type="http://schemas.openxmlformats.org/officeDocument/2006/relationships/hyperlink" Target="https://www.analysysmason.com/research/content/reports/covid-impact-smb-survey-rdmz0/" TargetMode="External"/><Relationship Id="rId10" Type="http://schemas.openxmlformats.org/officeDocument/2006/relationships/image" Target="../media/image7.png"/><Relationship Id="rId4" Type="http://schemas.openxmlformats.org/officeDocument/2006/relationships/hyperlink" Target="https://www.microsoft.com/en-us/worklab/work-trend-index/hybrid-work" TargetMode="External"/><Relationship Id="rId9"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99143626-F83B-A1AD-21C8-61B9945039D1}"/>
              </a:ext>
            </a:extLst>
          </p:cNvPr>
          <p:cNvSpPr/>
          <p:nvPr/>
        </p:nvSpPr>
        <p:spPr bwMode="auto">
          <a:xfrm>
            <a:off x="0" y="9250742"/>
            <a:ext cx="7772400" cy="807658"/>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5" name="TextBox 54">
            <a:extLst>
              <a:ext uri="{FF2B5EF4-FFF2-40B4-BE49-F238E27FC236}">
                <a16:creationId xmlns:a16="http://schemas.microsoft.com/office/drawing/2014/main" id="{EC1E5F09-9072-4584-B1DA-36A09029007F}"/>
              </a:ext>
            </a:extLst>
          </p:cNvPr>
          <p:cNvSpPr txBox="1"/>
          <p:nvPr/>
        </p:nvSpPr>
        <p:spPr>
          <a:xfrm>
            <a:off x="370338" y="9500683"/>
            <a:ext cx="3617258" cy="307777"/>
          </a:xfrm>
          <a:prstGeom prst="rect">
            <a:avLst/>
          </a:prstGeom>
          <a:noFill/>
        </p:spPr>
        <p:txBody>
          <a:bodyPr wrap="square" l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D0D0D"/>
                </a:solidFill>
                <a:effectLst/>
                <a:uLnTx/>
                <a:uFillTx/>
                <a:latin typeface="Segoe UI Semibold"/>
                <a:ea typeface="+mn-ea"/>
                <a:cs typeface="Segoe UI" panose="020B0502040204020203" pitchFamily="34" charset="0"/>
              </a:rPr>
              <a:t>Main URL or Team Name | AKA URL</a:t>
            </a:r>
          </a:p>
        </p:txBody>
      </p:sp>
      <p:pic>
        <p:nvPicPr>
          <p:cNvPr id="5" name="Picture 4">
            <a:extLst>
              <a:ext uri="{FF2B5EF4-FFF2-40B4-BE49-F238E27FC236}">
                <a16:creationId xmlns:a16="http://schemas.microsoft.com/office/drawing/2014/main" id="{CD464248-61B0-C990-E8A5-80DD1626EB3F}"/>
              </a:ext>
            </a:extLst>
          </p:cNvPr>
          <p:cNvPicPr>
            <a:picLocks noChangeAspect="1"/>
          </p:cNvPicPr>
          <p:nvPr/>
        </p:nvPicPr>
        <p:blipFill rotWithShape="1">
          <a:blip r:embed="rId3">
            <a:extLst>
              <a:ext uri="{28A0092B-C50C-407E-A947-70E740481C1C}">
                <a14:useLocalDpi xmlns:a14="http://schemas.microsoft.com/office/drawing/2010/main" val="0"/>
              </a:ext>
            </a:extLst>
          </a:blip>
          <a:srcRect l="11851" r="42257"/>
          <a:stretch/>
        </p:blipFill>
        <p:spPr>
          <a:xfrm>
            <a:off x="4666129" y="0"/>
            <a:ext cx="3106271" cy="2336922"/>
          </a:xfrm>
          <a:custGeom>
            <a:avLst/>
            <a:gdLst>
              <a:gd name="connsiteX0" fmla="*/ 718588 w 2003545"/>
              <a:gd name="connsiteY0" fmla="*/ 0 h 1427398"/>
              <a:gd name="connsiteX1" fmla="*/ 2003545 w 2003545"/>
              <a:gd name="connsiteY1" fmla="*/ 0 h 1427398"/>
              <a:gd name="connsiteX2" fmla="*/ 2003545 w 2003545"/>
              <a:gd name="connsiteY2" fmla="*/ 1427398 h 1427398"/>
              <a:gd name="connsiteX3" fmla="*/ 605357 w 2003545"/>
              <a:gd name="connsiteY3" fmla="*/ 1427398 h 1427398"/>
              <a:gd name="connsiteX4" fmla="*/ 573768 w 2003545"/>
              <a:gd name="connsiteY4" fmla="*/ 1422577 h 1427398"/>
              <a:gd name="connsiteX5" fmla="*/ 0 w 2003545"/>
              <a:gd name="connsiteY5" fmla="*/ 718588 h 1427398"/>
              <a:gd name="connsiteX6" fmla="*/ 718588 w 2003545"/>
              <a:gd name="connsiteY6" fmla="*/ 0 h 1427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3545" h="1427398">
                <a:moveTo>
                  <a:pt x="718588" y="0"/>
                </a:moveTo>
                <a:lnTo>
                  <a:pt x="2003545" y="0"/>
                </a:lnTo>
                <a:lnTo>
                  <a:pt x="2003545" y="1427398"/>
                </a:lnTo>
                <a:lnTo>
                  <a:pt x="605357" y="1427398"/>
                </a:lnTo>
                <a:lnTo>
                  <a:pt x="573768" y="1422577"/>
                </a:lnTo>
                <a:cubicBezTo>
                  <a:pt x="246319" y="1355571"/>
                  <a:pt x="0" y="1065845"/>
                  <a:pt x="0" y="718588"/>
                </a:cubicBezTo>
                <a:cubicBezTo>
                  <a:pt x="0" y="321723"/>
                  <a:pt x="321723" y="0"/>
                  <a:pt x="718588" y="0"/>
                </a:cubicBezTo>
                <a:close/>
              </a:path>
            </a:pathLst>
          </a:custGeom>
        </p:spPr>
      </p:pic>
      <p:sp>
        <p:nvSpPr>
          <p:cNvPr id="6" name="Title 5">
            <a:extLst>
              <a:ext uri="{FF2B5EF4-FFF2-40B4-BE49-F238E27FC236}">
                <a16:creationId xmlns:a16="http://schemas.microsoft.com/office/drawing/2014/main" id="{2F263383-D092-909B-208E-0CEC15B73D89}"/>
              </a:ext>
            </a:extLst>
          </p:cNvPr>
          <p:cNvSpPr>
            <a:spLocks noGrp="1"/>
          </p:cNvSpPr>
          <p:nvPr>
            <p:ph type="title"/>
          </p:nvPr>
        </p:nvSpPr>
        <p:spPr>
          <a:xfrm>
            <a:off x="366445" y="1094293"/>
            <a:ext cx="3230195" cy="1066434"/>
          </a:xfrm>
        </p:spPr>
        <p:txBody>
          <a:bodyPr/>
          <a:lstStyle/>
          <a:p>
            <a:r>
              <a:rPr lang="en-US" sz="2800" dirty="0">
                <a:latin typeface="Segoe UI Semibold" panose="020B0702040204020203" pitchFamily="34" charset="0"/>
                <a:cs typeface="Segoe UI Semibold" panose="020B0702040204020203" pitchFamily="34" charset="0"/>
              </a:rPr>
              <a:t>Enable a whole new way to work</a:t>
            </a:r>
            <a:endParaRPr lang="en-US" sz="2400" dirty="0"/>
          </a:p>
        </p:txBody>
      </p:sp>
      <p:sp>
        <p:nvSpPr>
          <p:cNvPr id="9" name="Rectangle 8">
            <a:extLst>
              <a:ext uri="{FF2B5EF4-FFF2-40B4-BE49-F238E27FC236}">
                <a16:creationId xmlns:a16="http://schemas.microsoft.com/office/drawing/2014/main" id="{729B5445-1625-3D1C-1310-4F6FA334D072}"/>
              </a:ext>
            </a:extLst>
          </p:cNvPr>
          <p:cNvSpPr/>
          <p:nvPr/>
        </p:nvSpPr>
        <p:spPr bwMode="auto">
          <a:xfrm>
            <a:off x="0" y="2336921"/>
            <a:ext cx="7772400" cy="2450231"/>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 name="Rectangle 22">
            <a:extLst>
              <a:ext uri="{FF2B5EF4-FFF2-40B4-BE49-F238E27FC236}">
                <a16:creationId xmlns:a16="http://schemas.microsoft.com/office/drawing/2014/main" id="{FBAEFF49-9B5B-4631-CE02-0ABD40F1ACEE}"/>
              </a:ext>
            </a:extLst>
          </p:cNvPr>
          <p:cNvSpPr/>
          <p:nvPr/>
        </p:nvSpPr>
        <p:spPr>
          <a:xfrm>
            <a:off x="366445" y="2891615"/>
            <a:ext cx="6995037" cy="1637371"/>
          </a:xfrm>
          <a:prstGeom prst="rect">
            <a:avLst/>
          </a:prstGeom>
          <a:noFill/>
        </p:spPr>
        <p:txBody>
          <a:bodyPr wrap="square" lIns="0" tIns="0" rIns="0" bIns="0">
            <a:spAutoFit/>
          </a:bodyPr>
          <a:lstStyle/>
          <a:p>
            <a:pPr marL="0" marR="0" lvl="0" indent="0" algn="l" defTabSz="914367" rtl="0" eaLnBrk="1" fontAlgn="auto" latinLnBrk="0" hangingPunct="1">
              <a:lnSpc>
                <a:spcPct val="90000"/>
              </a:lnSpc>
              <a:spcBef>
                <a:spcPts val="120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With </a:t>
            </a:r>
            <a:r>
              <a:rPr kumimoji="0" lang="en-US" sz="1200" b="0" i="0" u="none" strike="noStrike" kern="1200" cap="none" spc="0" normalizeH="0" baseline="0" noProof="0" dirty="0">
                <a:ln>
                  <a:noFill/>
                </a:ln>
                <a:solidFill>
                  <a:schemeClr val="accent1"/>
                </a:solidFill>
                <a:effectLst/>
                <a:uLnTx/>
                <a:uFillTx/>
                <a:latin typeface="+mj-lt"/>
                <a:ea typeface="Times New Roman" panose="02020603050405020304" pitchFamily="18" charset="0"/>
                <a:cs typeface="+mn-cs"/>
              </a:rPr>
              <a:t>Microsoft 365 Business Premium</a:t>
            </a: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 you can safely run your business from anywhere with a secure, comprehensive, AI-powered cloud solution that makes hybrid work, work.</a:t>
            </a:r>
          </a:p>
          <a:p>
            <a:pPr marL="0" marR="0" lvl="0" indent="0" algn="l" defTabSz="914367" rtl="0" eaLnBrk="1" fontAlgn="auto" latinLnBrk="0" hangingPunct="1">
              <a:lnSpc>
                <a:spcPct val="90000"/>
              </a:lnSpc>
              <a:spcBef>
                <a:spcPts val="120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Its enterprise-grade device and app management ensures your business data is always safe and secure. And Microsoft 365 Business Premium can prepare your business for a whole new way of working that's flexible, efficient, and safe.  </a:t>
            </a:r>
          </a:p>
          <a:p>
            <a:pPr marL="0" marR="0" lvl="0" indent="0" algn="l" defTabSz="914367" rtl="0" eaLnBrk="1" fontAlgn="auto" latinLnBrk="0" hangingPunct="1">
              <a:lnSpc>
                <a:spcPct val="90000"/>
              </a:lnSpc>
              <a:spcBef>
                <a:spcPts val="120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Segoe UI"/>
                <a:ea typeface="Times New Roman" panose="02020603050405020304" pitchFamily="18" charset="0"/>
                <a:cs typeface="+mn-cs"/>
              </a:rPr>
              <a:t>With Microsoft 365 Business Premium, you can work in a whole new way that's flexible, efficient, and secure. Whether you're working from the office, home, or on the go, Microsoft 365 Business Premium provides you with the tools you need to succeed. </a:t>
            </a:r>
          </a:p>
        </p:txBody>
      </p:sp>
      <p:sp>
        <p:nvSpPr>
          <p:cNvPr id="24" name="TextBox 23">
            <a:extLst>
              <a:ext uri="{FF2B5EF4-FFF2-40B4-BE49-F238E27FC236}">
                <a16:creationId xmlns:a16="http://schemas.microsoft.com/office/drawing/2014/main" id="{2110293F-E3D1-9D10-4EDC-6A530CC1803E}"/>
              </a:ext>
            </a:extLst>
          </p:cNvPr>
          <p:cNvSpPr txBox="1"/>
          <p:nvPr/>
        </p:nvSpPr>
        <p:spPr>
          <a:xfrm>
            <a:off x="366445" y="2493790"/>
            <a:ext cx="6003875" cy="246221"/>
          </a:xfrm>
          <a:prstGeom prst="rect">
            <a:avLst/>
          </a:prstGeom>
          <a:noFill/>
        </p:spPr>
        <p:txBody>
          <a:bodyPr wrap="square" lIns="0" tIns="0" rIns="0" bIns="0" rtlCol="0" anchor="ctr" anchorCtr="0">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Build a foundation of secure productivity to get AI-ready </a:t>
            </a:r>
          </a:p>
        </p:txBody>
      </p:sp>
      <p:sp>
        <p:nvSpPr>
          <p:cNvPr id="31" name="TextBox 30">
            <a:extLst>
              <a:ext uri="{FF2B5EF4-FFF2-40B4-BE49-F238E27FC236}">
                <a16:creationId xmlns:a16="http://schemas.microsoft.com/office/drawing/2014/main" id="{FAA6591A-C3A4-930B-5881-2AFD8EAB8F7A}"/>
              </a:ext>
            </a:extLst>
          </p:cNvPr>
          <p:cNvSpPr txBox="1"/>
          <p:nvPr/>
        </p:nvSpPr>
        <p:spPr>
          <a:xfrm>
            <a:off x="366445" y="5026787"/>
            <a:ext cx="5283629" cy="246221"/>
          </a:xfrm>
          <a:prstGeom prst="rect">
            <a:avLst/>
          </a:prstGeom>
          <a:noFill/>
        </p:spPr>
        <p:txBody>
          <a:bodyPr wrap="square" lIns="0" tIns="0" rIns="0" bIns="0" rtlCol="0" anchor="ctr" anchorCtr="0">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Segoe UI Semibold" panose="020B0702040204020203" pitchFamily="34" charset="0"/>
                <a:ea typeface="+mn-ea"/>
                <a:cs typeface="Segoe UI Semibold" panose="020B0702040204020203" pitchFamily="34" charset="0"/>
              </a:rPr>
              <a:t>Get AI-ready with Microsoft 365 Business Premium</a:t>
            </a:r>
          </a:p>
        </p:txBody>
      </p:sp>
      <p:sp>
        <p:nvSpPr>
          <p:cNvPr id="42" name="TextBox 41">
            <a:extLst>
              <a:ext uri="{FF2B5EF4-FFF2-40B4-BE49-F238E27FC236}">
                <a16:creationId xmlns:a16="http://schemas.microsoft.com/office/drawing/2014/main" id="{A8ADFBAC-1911-20A7-2295-756B28AB4913}"/>
              </a:ext>
            </a:extLst>
          </p:cNvPr>
          <p:cNvSpPr txBox="1"/>
          <p:nvPr/>
        </p:nvSpPr>
        <p:spPr>
          <a:xfrm>
            <a:off x="366445" y="6699929"/>
            <a:ext cx="1777029" cy="369332"/>
          </a:xfrm>
          <a:prstGeom prst="rect">
            <a:avLst/>
          </a:prstGeom>
          <a:noFill/>
        </p:spPr>
        <p:txBody>
          <a:bodyPr wrap="square" lIns="0" tIns="0" rIns="0" bIns="0" anchor="ctr">
            <a:spAutoFit/>
          </a:bodyPr>
          <a:lstStyle>
            <a:defPPr>
              <a:defRPr lang="en-US"/>
            </a:defPPr>
            <a:lvl1pPr marR="0">
              <a:spcBef>
                <a:spcPts val="100"/>
              </a:spcBef>
              <a:defRPr sz="1200">
                <a:solidFill>
                  <a:schemeClr val="accent1"/>
                </a:solidFill>
                <a:latin typeface="+mj-lt"/>
                <a:cs typeface="Times New Roman" panose="02020603050405020304" pitchFamily="18" charset="0"/>
              </a:defRPr>
            </a:lvl1pPr>
          </a:lstStyle>
          <a:p>
            <a:pPr marL="0" marR="0" lvl="0" indent="0" algn="l" defTabSz="1055035" rtl="0" eaLnBrk="1" fontAlgn="auto" latinLnBrk="0" hangingPunct="1">
              <a:lnSpc>
                <a:spcPct val="100000"/>
              </a:lnSpc>
              <a:spcBef>
                <a:spcPts val="10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Segoe UI Semibold"/>
                <a:ea typeface="+mn-ea"/>
                <a:cs typeface="Times New Roman" panose="02020603050405020304" pitchFamily="18" charset="0"/>
              </a:rPr>
              <a:t>Build a Zero-Trust foundation</a:t>
            </a:r>
          </a:p>
        </p:txBody>
      </p:sp>
      <p:sp>
        <p:nvSpPr>
          <p:cNvPr id="52" name="Rectangle 51">
            <a:extLst>
              <a:ext uri="{FF2B5EF4-FFF2-40B4-BE49-F238E27FC236}">
                <a16:creationId xmlns:a16="http://schemas.microsoft.com/office/drawing/2014/main" id="{6B7BF686-A7BB-E8E2-50F2-39CD5800457B}"/>
              </a:ext>
            </a:extLst>
          </p:cNvPr>
          <p:cNvSpPr>
            <a:spLocks/>
          </p:cNvSpPr>
          <p:nvPr/>
        </p:nvSpPr>
        <p:spPr bwMode="auto">
          <a:xfrm>
            <a:off x="366445" y="7162637"/>
            <a:ext cx="1970355" cy="167661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0" rIns="0" bIns="0" numCol="1" spcCol="0" rtlCol="0" fromWordArt="0" anchor="t" anchorCtr="0" forceAA="0" compatLnSpc="1">
            <a:prstTxWarp prst="textNoShape">
              <a:avLst/>
            </a:prstTxWarp>
            <a:spAutoFit/>
          </a:bodyPr>
          <a:lstStyle/>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Keep your data safe from unauthorized access </a:t>
            </a:r>
            <a:r>
              <a:rPr kumimoji="0" lang="en-US" sz="1050" b="0" i="0" u="none" strike="noStrike" kern="1200" cap="none" spc="0" normalizeH="0" baseline="0" noProof="0" dirty="0">
                <a:ln>
                  <a:noFill/>
                </a:ln>
                <a:solidFill>
                  <a:srgbClr val="FFFFFF"/>
                </a:solidFill>
                <a:effectLst/>
                <a:uLnTx/>
                <a:uFillTx/>
                <a:latin typeface="Segoe UI"/>
                <a:ea typeface="+mn-ea"/>
                <a:cs typeface="+mn-cs"/>
              </a:rPr>
              <a:t>when passwords are lost or stolen with multi-factor authentication.</a:t>
            </a:r>
          </a:p>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Defend against advanced cyberthreats and safeguard business data </a:t>
            </a:r>
            <a:r>
              <a:rPr kumimoji="0" lang="en-US" sz="1050" b="0" i="0" u="none" strike="noStrike" kern="1200" cap="none" spc="0" normalizeH="0" baseline="0" noProof="0" dirty="0">
                <a:ln>
                  <a:noFill/>
                </a:ln>
                <a:solidFill>
                  <a:srgbClr val="FFFFFF"/>
                </a:solidFill>
                <a:effectLst/>
                <a:uLnTx/>
                <a:uFillTx/>
                <a:latin typeface="Segoe UI"/>
                <a:ea typeface="+mn-ea"/>
                <a:cs typeface="+mn-cs"/>
              </a:rPr>
              <a:t>with enterprise-grade protection against phishing, ransomware, and data loss.</a:t>
            </a:r>
          </a:p>
        </p:txBody>
      </p:sp>
      <p:sp>
        <p:nvSpPr>
          <p:cNvPr id="54" name="TextBox 53">
            <a:extLst>
              <a:ext uri="{FF2B5EF4-FFF2-40B4-BE49-F238E27FC236}">
                <a16:creationId xmlns:a16="http://schemas.microsoft.com/office/drawing/2014/main" id="{06BF116E-2449-7A42-713C-6FE75DDF9AB9}"/>
              </a:ext>
            </a:extLst>
          </p:cNvPr>
          <p:cNvSpPr txBox="1"/>
          <p:nvPr/>
        </p:nvSpPr>
        <p:spPr>
          <a:xfrm>
            <a:off x="2836370" y="6699929"/>
            <a:ext cx="1612942" cy="369332"/>
          </a:xfrm>
          <a:prstGeom prst="rect">
            <a:avLst/>
          </a:prstGeom>
          <a:noFill/>
        </p:spPr>
        <p:txBody>
          <a:bodyPr wrap="square" lIns="0" tIns="0" rIns="0" bIns="0" anchor="ctr">
            <a:spAutoFit/>
          </a:bodyPr>
          <a:lstStyle>
            <a:defPPr>
              <a:defRPr lang="en-US"/>
            </a:defPPr>
            <a:lvl1pPr marR="0">
              <a:spcBef>
                <a:spcPts val="100"/>
              </a:spcBef>
              <a:defRPr sz="1200">
                <a:solidFill>
                  <a:schemeClr val="accent1"/>
                </a:solidFill>
                <a:latin typeface="+mj-lt"/>
                <a:cs typeface="Times New Roman" panose="02020603050405020304" pitchFamily="18" charset="0"/>
              </a:defRPr>
            </a:lvl1pPr>
          </a:lstStyle>
          <a:p>
            <a:pPr marL="0" marR="0" lvl="0" indent="0" algn="l" defTabSz="1055035" rtl="0" eaLnBrk="1" fontAlgn="auto" latinLnBrk="0" hangingPunct="1">
              <a:lnSpc>
                <a:spcPct val="100000"/>
              </a:lnSpc>
              <a:spcBef>
                <a:spcPts val="10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Segoe UI Semibold"/>
                <a:ea typeface="+mn-ea"/>
                <a:cs typeface="Times New Roman" panose="02020603050405020304" pitchFamily="18" charset="0"/>
              </a:rPr>
              <a:t>Simplify endpoint management</a:t>
            </a:r>
          </a:p>
        </p:txBody>
      </p:sp>
      <p:sp>
        <p:nvSpPr>
          <p:cNvPr id="56" name="Rectangle 55">
            <a:extLst>
              <a:ext uri="{FF2B5EF4-FFF2-40B4-BE49-F238E27FC236}">
                <a16:creationId xmlns:a16="http://schemas.microsoft.com/office/drawing/2014/main" id="{1567BA46-4BCE-4CC4-60C9-7BD25A2C4F79}"/>
              </a:ext>
            </a:extLst>
          </p:cNvPr>
          <p:cNvSpPr>
            <a:spLocks/>
          </p:cNvSpPr>
          <p:nvPr/>
        </p:nvSpPr>
        <p:spPr bwMode="auto">
          <a:xfrm>
            <a:off x="2836370" y="7162637"/>
            <a:ext cx="2081070" cy="167661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0" rIns="0" bIns="0" numCol="1" spcCol="0" rtlCol="0" fromWordArt="0" anchor="t" anchorCtr="0" forceAA="0" compatLnSpc="1">
            <a:prstTxWarp prst="textNoShape">
              <a:avLst/>
            </a:prstTxWarp>
            <a:spAutoFit/>
          </a:bodyPr>
          <a:lstStyle/>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Segoe UI"/>
                <a:ea typeface="+mn-ea"/>
                <a:cs typeface="+mn-cs"/>
              </a:rPr>
              <a:t>Easily </a:t>
            </a:r>
            <a:r>
              <a:rPr kumimoji="0" lang="en-US" sz="1050" b="1" i="0" u="none" strike="noStrike" kern="1200" cap="none" spc="0" normalizeH="0" baseline="0" noProof="0" dirty="0">
                <a:ln>
                  <a:noFill/>
                </a:ln>
                <a:solidFill>
                  <a:srgbClr val="FFFFFF"/>
                </a:solidFill>
                <a:effectLst/>
                <a:uLnTx/>
                <a:uFillTx/>
                <a:latin typeface="Segoe UI"/>
                <a:ea typeface="+mn-ea"/>
                <a:cs typeface="+mn-cs"/>
              </a:rPr>
              <a:t>enable remote desktop </a:t>
            </a:r>
            <a:r>
              <a:rPr kumimoji="0" lang="en-US" sz="1050" b="0" i="0" u="none" strike="noStrike" kern="1200" cap="none" spc="0" normalizeH="0" baseline="0" noProof="0" dirty="0">
                <a:ln>
                  <a:noFill/>
                </a:ln>
                <a:solidFill>
                  <a:srgbClr val="FFFFFF"/>
                </a:solidFill>
                <a:effectLst/>
                <a:uLnTx/>
                <a:uFillTx/>
                <a:latin typeface="Segoe UI"/>
                <a:ea typeface="+mn-ea"/>
                <a:cs typeface="+mn-cs"/>
              </a:rPr>
              <a:t>access for employees on any device, while you </a:t>
            </a:r>
            <a:r>
              <a:rPr kumimoji="0" lang="en-US" sz="1050" b="1" i="0" u="none" strike="noStrike" kern="1200" cap="none" spc="0" normalizeH="0" baseline="0" noProof="0" dirty="0">
                <a:ln>
                  <a:noFill/>
                </a:ln>
                <a:solidFill>
                  <a:srgbClr val="FFFFFF"/>
                </a:solidFill>
                <a:effectLst/>
                <a:uLnTx/>
                <a:uFillTx/>
                <a:latin typeface="Segoe UI"/>
                <a:ea typeface="+mn-ea"/>
                <a:cs typeface="+mn-cs"/>
              </a:rPr>
              <a:t>maintain central management</a:t>
            </a:r>
            <a:r>
              <a:rPr kumimoji="0" lang="en-US" sz="1050" b="0" i="0" u="none" strike="noStrike" kern="1200" cap="none" spc="0" normalizeH="0" baseline="0" noProof="0" dirty="0">
                <a:ln>
                  <a:noFill/>
                </a:ln>
                <a:solidFill>
                  <a:srgbClr val="FFFFFF"/>
                </a:solidFill>
                <a:effectLst/>
                <a:uLnTx/>
                <a:uFillTx/>
                <a:latin typeface="Segoe UI"/>
                <a:ea typeface="+mn-ea"/>
                <a:cs typeface="+mn-cs"/>
              </a:rPr>
              <a:t> and security of your users’ desktops.</a:t>
            </a:r>
          </a:p>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Control which devices and users can access your work data </a:t>
            </a:r>
            <a:r>
              <a:rPr kumimoji="0" lang="en-US" sz="1050" b="0" i="0" u="none" strike="noStrike" kern="1200" cap="none" spc="0" normalizeH="0" baseline="0" noProof="0" dirty="0">
                <a:ln>
                  <a:noFill/>
                </a:ln>
                <a:solidFill>
                  <a:srgbClr val="FFFFFF"/>
                </a:solidFill>
                <a:effectLst/>
                <a:uLnTx/>
                <a:uFillTx/>
                <a:latin typeface="Segoe UI"/>
                <a:ea typeface="+mn-ea"/>
                <a:cs typeface="+mn-cs"/>
              </a:rPr>
              <a:t>with options to block users from logging in from home computers, un-approved apps, or outside of work hours.</a:t>
            </a:r>
          </a:p>
        </p:txBody>
      </p:sp>
      <p:sp>
        <p:nvSpPr>
          <p:cNvPr id="60" name="TextBox 59">
            <a:extLst>
              <a:ext uri="{FF2B5EF4-FFF2-40B4-BE49-F238E27FC236}">
                <a16:creationId xmlns:a16="http://schemas.microsoft.com/office/drawing/2014/main" id="{A6BE7096-4BB5-8F2F-EF37-C0B26D67B563}"/>
              </a:ext>
            </a:extLst>
          </p:cNvPr>
          <p:cNvSpPr txBox="1"/>
          <p:nvPr/>
        </p:nvSpPr>
        <p:spPr>
          <a:xfrm>
            <a:off x="5306295" y="6699929"/>
            <a:ext cx="1612942" cy="369332"/>
          </a:xfrm>
          <a:prstGeom prst="rect">
            <a:avLst/>
          </a:prstGeom>
          <a:noFill/>
        </p:spPr>
        <p:txBody>
          <a:bodyPr wrap="square" lIns="0" tIns="0" rIns="0" bIns="0" anchor="ctr">
            <a:spAutoFit/>
          </a:bodyPr>
          <a:lstStyle/>
          <a:p>
            <a:pPr marL="0" marR="0" lvl="0" indent="0" algn="l" defTabSz="1055035" rtl="0" eaLnBrk="1" fontAlgn="auto" latinLnBrk="0" hangingPunct="1">
              <a:lnSpc>
                <a:spcPct val="100000"/>
              </a:lnSpc>
              <a:spcBef>
                <a:spcPts val="10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Segoe UI Semibold"/>
                <a:ea typeface="+mn-ea"/>
                <a:cs typeface="Times New Roman" panose="02020603050405020304" pitchFamily="18" charset="0"/>
              </a:rPr>
              <a:t>Unleash intelligent productivity </a:t>
            </a:r>
          </a:p>
        </p:txBody>
      </p:sp>
      <p:sp>
        <p:nvSpPr>
          <p:cNvPr id="61" name="Rectangle 60">
            <a:extLst>
              <a:ext uri="{FF2B5EF4-FFF2-40B4-BE49-F238E27FC236}">
                <a16:creationId xmlns:a16="http://schemas.microsoft.com/office/drawing/2014/main" id="{623EB876-DB44-BD2F-0835-07C967ED9629}"/>
              </a:ext>
            </a:extLst>
          </p:cNvPr>
          <p:cNvSpPr>
            <a:spLocks/>
          </p:cNvSpPr>
          <p:nvPr/>
        </p:nvSpPr>
        <p:spPr bwMode="auto">
          <a:xfrm>
            <a:off x="5306295" y="7176084"/>
            <a:ext cx="2103120" cy="182203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0" rIns="0" bIns="0" numCol="1" spcCol="0" rtlCol="0" fromWordArt="0" anchor="t" anchorCtr="0" forceAA="0" compatLnSpc="1">
            <a:prstTxWarp prst="textNoShape">
              <a:avLst/>
            </a:prstTxWarp>
            <a:spAutoFit/>
          </a:bodyPr>
          <a:lstStyle/>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Segoe UI"/>
                <a:ea typeface="+mn-ea"/>
                <a:cs typeface="+mn-cs"/>
              </a:rPr>
              <a:t>Save money and do more with less by </a:t>
            </a:r>
            <a:r>
              <a:rPr kumimoji="0" lang="en-US" sz="1050" b="1" i="0" u="none" strike="noStrike" kern="1200" cap="none" spc="0" normalizeH="0" baseline="0" noProof="0" dirty="0">
                <a:ln>
                  <a:noFill/>
                </a:ln>
                <a:solidFill>
                  <a:srgbClr val="FFFFFF"/>
                </a:solidFill>
                <a:effectLst/>
                <a:uLnTx/>
                <a:uFillTx/>
                <a:latin typeface="Segoe UI"/>
                <a:ea typeface="+mn-ea"/>
                <a:cs typeface="+mn-cs"/>
              </a:rPr>
              <a:t>consolidating vendors </a:t>
            </a:r>
            <a:r>
              <a:rPr kumimoji="0" lang="en-US" sz="1050" b="0" i="0" u="none" strike="noStrike" kern="1200" cap="none" spc="0" normalizeH="0" baseline="0" noProof="0" dirty="0">
                <a:ln>
                  <a:noFill/>
                </a:ln>
                <a:solidFill>
                  <a:srgbClr val="FFFFFF"/>
                </a:solidFill>
                <a:effectLst/>
                <a:uLnTx/>
                <a:uFillTx/>
                <a:latin typeface="Segoe UI"/>
                <a:ea typeface="+mn-ea"/>
                <a:cs typeface="+mn-cs"/>
              </a:rPr>
              <a:t>and hybrid work apps into one platform. </a:t>
            </a:r>
          </a:p>
          <a:p>
            <a:pPr marL="115888" marR="0" lvl="0" indent="-115888"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050" b="1" i="0" u="none" strike="noStrike" kern="1200" cap="none" spc="0" normalizeH="0" baseline="0" noProof="0" dirty="0">
                <a:ln>
                  <a:noFill/>
                </a:ln>
                <a:solidFill>
                  <a:srgbClr val="FFFFFF"/>
                </a:solidFill>
                <a:effectLst/>
                <a:uLnTx/>
                <a:uFillTx/>
                <a:latin typeface="Segoe UI"/>
                <a:ea typeface="+mn-ea"/>
                <a:cs typeface="+mn-cs"/>
              </a:rPr>
              <a:t>Get AI-ready </a:t>
            </a:r>
            <a:r>
              <a:rPr kumimoji="0" lang="en-US" sz="1050" b="0" i="0" u="none" strike="noStrike" kern="1200" cap="none" spc="0" normalizeH="0" baseline="0" noProof="0" dirty="0">
                <a:ln>
                  <a:noFill/>
                </a:ln>
                <a:solidFill>
                  <a:srgbClr val="FFFFFF"/>
                </a:solidFill>
                <a:effectLst/>
                <a:uLnTx/>
                <a:uFillTx/>
                <a:latin typeface="Segoe UI"/>
                <a:ea typeface="+mn-ea"/>
                <a:cs typeface="+mn-cs"/>
              </a:rPr>
              <a:t>and build your foundation for the next generation of AI with Microsoft 365 Business Premium. Available in the coming months, Microsoft 365 Copilot will unleash creativity, unlock productivity, and uplevel skills. </a:t>
            </a:r>
          </a:p>
        </p:txBody>
      </p:sp>
      <p:pic>
        <p:nvPicPr>
          <p:cNvPr id="2" name="MS logo gray - EMF">
            <a:extLst>
              <a:ext uri="{FF2B5EF4-FFF2-40B4-BE49-F238E27FC236}">
                <a16:creationId xmlns:a16="http://schemas.microsoft.com/office/drawing/2014/main" id="{85FA1D6C-08DB-3F33-7849-C72CFC1CCFD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r="1689" b="7979"/>
          <a:stretch/>
        </p:blipFill>
        <p:spPr bwMode="black">
          <a:xfrm>
            <a:off x="141823" y="156345"/>
            <a:ext cx="2037144" cy="705511"/>
          </a:xfrm>
          <a:prstGeom prst="rect">
            <a:avLst/>
          </a:prstGeom>
        </p:spPr>
      </p:pic>
      <p:sp>
        <p:nvSpPr>
          <p:cNvPr id="3" name="Rectangle 2">
            <a:extLst>
              <a:ext uri="{FF2B5EF4-FFF2-40B4-BE49-F238E27FC236}">
                <a16:creationId xmlns:a16="http://schemas.microsoft.com/office/drawing/2014/main" id="{5B117363-5A3F-65AB-5121-4FFE33FF2B2D}"/>
              </a:ext>
            </a:extLst>
          </p:cNvPr>
          <p:cNvSpPr/>
          <p:nvPr/>
        </p:nvSpPr>
        <p:spPr>
          <a:xfrm>
            <a:off x="366445" y="5366312"/>
            <a:ext cx="6995037" cy="498598"/>
          </a:xfrm>
          <a:prstGeom prst="rect">
            <a:avLst/>
          </a:prstGeom>
          <a:noFill/>
        </p:spPr>
        <p:txBody>
          <a:bodyPr wrap="square" lIns="0" tIns="0" rIns="0" bIns="0">
            <a:spAutoFit/>
          </a:bodyPr>
          <a:lstStyle/>
          <a:p>
            <a:pPr marL="0" marR="0" lvl="0" indent="0" algn="l" defTabSz="914367" rtl="0" eaLnBrk="1" fontAlgn="auto" latinLnBrk="0" hangingPunct="1">
              <a:lnSpc>
                <a:spcPct val="90000"/>
              </a:lnSpc>
              <a:spcBef>
                <a:spcPts val="60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a:ea typeface="Times New Roman" panose="02020603050405020304" pitchFamily="18" charset="0"/>
                <a:cs typeface="+mn-cs"/>
              </a:rPr>
              <a:t>Are you ready to transform how you work? Microsoft 365 Copilot is coming, and it can help you unleash creativity, unlock productivity, and uplevel skills. You’ll gain efficiencies by automating common tasks like scheduling meetings, taking notes, and more. Get AI-ready with Microsoft 365 Business Premium.</a:t>
            </a:r>
          </a:p>
        </p:txBody>
      </p:sp>
      <p:grpSp>
        <p:nvGrpSpPr>
          <p:cNvPr id="15" name="Group 4">
            <a:extLst>
              <a:ext uri="{FF2B5EF4-FFF2-40B4-BE49-F238E27FC236}">
                <a16:creationId xmlns:a16="http://schemas.microsoft.com/office/drawing/2014/main" id="{51AD21DF-D899-2CFD-EFEB-77F6A5982E6A}"/>
              </a:ext>
              <a:ext uri="{C183D7F6-B498-43B3-948B-1728B52AA6E4}">
                <adec:decorative xmlns:adec="http://schemas.microsoft.com/office/drawing/2017/decorative" val="1"/>
              </a:ext>
            </a:extLst>
          </p:cNvPr>
          <p:cNvGrpSpPr>
            <a:grpSpLocks noChangeAspect="1"/>
          </p:cNvGrpSpPr>
          <p:nvPr/>
        </p:nvGrpSpPr>
        <p:grpSpPr bwMode="auto">
          <a:xfrm>
            <a:off x="361012" y="6170363"/>
            <a:ext cx="463710" cy="368311"/>
            <a:chOff x="3502" y="900"/>
            <a:chExt cx="384" cy="305"/>
          </a:xfrm>
          <a:solidFill>
            <a:schemeClr val="tx1"/>
          </a:solidFill>
        </p:grpSpPr>
        <p:sp>
          <p:nvSpPr>
            <p:cNvPr id="16" name="Freeform 5">
              <a:extLst>
                <a:ext uri="{FF2B5EF4-FFF2-40B4-BE49-F238E27FC236}">
                  <a16:creationId xmlns:a16="http://schemas.microsoft.com/office/drawing/2014/main" id="{0C18F3CD-352E-97E3-6CB2-23B475AC6F9D}"/>
                </a:ext>
              </a:extLst>
            </p:cNvPr>
            <p:cNvSpPr>
              <a:spLocks/>
            </p:cNvSpPr>
            <p:nvPr/>
          </p:nvSpPr>
          <p:spPr bwMode="auto">
            <a:xfrm>
              <a:off x="3502" y="900"/>
              <a:ext cx="310" cy="247"/>
            </a:xfrm>
            <a:custGeom>
              <a:avLst/>
              <a:gdLst>
                <a:gd name="T0" fmla="*/ 1304 w 1304"/>
                <a:gd name="T1" fmla="*/ 292 h 1042"/>
                <a:gd name="T2" fmla="*/ 1203 w 1304"/>
                <a:gd name="T3" fmla="*/ 116 h 1042"/>
                <a:gd name="T4" fmla="*/ 1063 w 1304"/>
                <a:gd name="T5" fmla="*/ 31 h 1042"/>
                <a:gd name="T6" fmla="*/ 891 w 1304"/>
                <a:gd name="T7" fmla="*/ 0 h 1042"/>
                <a:gd name="T8" fmla="*/ 776 w 1304"/>
                <a:gd name="T9" fmla="*/ 16 h 1042"/>
                <a:gd name="T10" fmla="*/ 670 w 1304"/>
                <a:gd name="T11" fmla="*/ 56 h 1042"/>
                <a:gd name="T12" fmla="*/ 574 w 1304"/>
                <a:gd name="T13" fmla="*/ 126 h 1042"/>
                <a:gd name="T14" fmla="*/ 499 w 1304"/>
                <a:gd name="T15" fmla="*/ 217 h 1042"/>
                <a:gd name="T16" fmla="*/ 423 w 1304"/>
                <a:gd name="T17" fmla="*/ 212 h 1042"/>
                <a:gd name="T18" fmla="*/ 262 w 1304"/>
                <a:gd name="T19" fmla="*/ 247 h 1042"/>
                <a:gd name="T20" fmla="*/ 126 w 1304"/>
                <a:gd name="T21" fmla="*/ 338 h 1042"/>
                <a:gd name="T22" fmla="*/ 36 w 1304"/>
                <a:gd name="T23" fmla="*/ 474 h 1042"/>
                <a:gd name="T24" fmla="*/ 0 w 1304"/>
                <a:gd name="T25" fmla="*/ 635 h 1042"/>
                <a:gd name="T26" fmla="*/ 36 w 1304"/>
                <a:gd name="T27" fmla="*/ 796 h 1042"/>
                <a:gd name="T28" fmla="*/ 126 w 1304"/>
                <a:gd name="T29" fmla="*/ 932 h 1042"/>
                <a:gd name="T30" fmla="*/ 262 w 1304"/>
                <a:gd name="T31" fmla="*/ 1022 h 1042"/>
                <a:gd name="T32" fmla="*/ 761 w 1304"/>
                <a:gd name="T33" fmla="*/ 1037 h 1042"/>
                <a:gd name="T34" fmla="*/ 630 w 1304"/>
                <a:gd name="T35" fmla="*/ 610 h 1042"/>
                <a:gd name="T36" fmla="*/ 630 w 1304"/>
                <a:gd name="T37" fmla="*/ 388 h 1042"/>
                <a:gd name="T38" fmla="*/ 1304 w 1304"/>
                <a:gd name="T39" fmla="*/ 29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04" h="1042">
                  <a:moveTo>
                    <a:pt x="1304" y="292"/>
                  </a:moveTo>
                  <a:cubicBezTo>
                    <a:pt x="1304" y="292"/>
                    <a:pt x="1244" y="157"/>
                    <a:pt x="1203" y="116"/>
                  </a:cubicBezTo>
                  <a:cubicBezTo>
                    <a:pt x="1163" y="81"/>
                    <a:pt x="1113" y="51"/>
                    <a:pt x="1063" y="31"/>
                  </a:cubicBezTo>
                  <a:cubicBezTo>
                    <a:pt x="1007" y="11"/>
                    <a:pt x="952" y="0"/>
                    <a:pt x="891" y="0"/>
                  </a:cubicBezTo>
                  <a:cubicBezTo>
                    <a:pt x="851" y="0"/>
                    <a:pt x="811" y="6"/>
                    <a:pt x="776" y="16"/>
                  </a:cubicBezTo>
                  <a:cubicBezTo>
                    <a:pt x="735" y="26"/>
                    <a:pt x="700" y="41"/>
                    <a:pt x="670" y="56"/>
                  </a:cubicBezTo>
                  <a:cubicBezTo>
                    <a:pt x="635" y="76"/>
                    <a:pt x="604" y="96"/>
                    <a:pt x="574" y="126"/>
                  </a:cubicBezTo>
                  <a:cubicBezTo>
                    <a:pt x="544" y="151"/>
                    <a:pt x="519" y="182"/>
                    <a:pt x="499" y="217"/>
                  </a:cubicBezTo>
                  <a:cubicBezTo>
                    <a:pt x="474" y="212"/>
                    <a:pt x="448" y="212"/>
                    <a:pt x="423" y="212"/>
                  </a:cubicBezTo>
                  <a:cubicBezTo>
                    <a:pt x="368" y="212"/>
                    <a:pt x="313" y="222"/>
                    <a:pt x="262" y="247"/>
                  </a:cubicBezTo>
                  <a:cubicBezTo>
                    <a:pt x="212" y="267"/>
                    <a:pt x="167" y="297"/>
                    <a:pt x="126" y="338"/>
                  </a:cubicBezTo>
                  <a:cubicBezTo>
                    <a:pt x="86" y="378"/>
                    <a:pt x="61" y="418"/>
                    <a:pt x="36" y="474"/>
                  </a:cubicBezTo>
                  <a:cubicBezTo>
                    <a:pt x="16" y="524"/>
                    <a:pt x="0" y="579"/>
                    <a:pt x="0" y="635"/>
                  </a:cubicBezTo>
                  <a:cubicBezTo>
                    <a:pt x="0" y="690"/>
                    <a:pt x="11" y="745"/>
                    <a:pt x="36" y="796"/>
                  </a:cubicBezTo>
                  <a:cubicBezTo>
                    <a:pt x="56" y="846"/>
                    <a:pt x="86" y="891"/>
                    <a:pt x="126" y="932"/>
                  </a:cubicBezTo>
                  <a:cubicBezTo>
                    <a:pt x="167" y="972"/>
                    <a:pt x="207" y="997"/>
                    <a:pt x="262" y="1022"/>
                  </a:cubicBezTo>
                  <a:cubicBezTo>
                    <a:pt x="313" y="1042"/>
                    <a:pt x="705" y="1037"/>
                    <a:pt x="761" y="1037"/>
                  </a:cubicBezTo>
                  <a:cubicBezTo>
                    <a:pt x="761" y="1037"/>
                    <a:pt x="615" y="876"/>
                    <a:pt x="630" y="610"/>
                  </a:cubicBezTo>
                  <a:cubicBezTo>
                    <a:pt x="630" y="579"/>
                    <a:pt x="630" y="388"/>
                    <a:pt x="630" y="388"/>
                  </a:cubicBezTo>
                  <a:cubicBezTo>
                    <a:pt x="1012" y="398"/>
                    <a:pt x="1017" y="136"/>
                    <a:pt x="1304" y="292"/>
                  </a:cubicBezTo>
                </a:path>
              </a:pathLst>
            </a:custGeom>
            <a:grpFill/>
            <a:ln w="0">
              <a:noFill/>
              <a:prstDash val="solid"/>
              <a:round/>
              <a:headEnd/>
              <a:tailEnd/>
            </a:ln>
          </p:spPr>
          <p:txBody>
            <a:bodyPr vert="horz" wrap="square" lIns="109728" tIns="54864" rIns="109728" bIns="54864" numCol="1" anchor="t" anchorCtr="0" compatLnSpc="1">
              <a:prstTxWarp prst="textNoShape">
                <a:avLst/>
              </a:prstTxWarp>
            </a:bodyPr>
            <a:lstStyle/>
            <a:p>
              <a:pPr defTabSz="1097240"/>
              <a:endParaRPr lang="en-US" sz="2118">
                <a:solidFill>
                  <a:srgbClr val="1A1A1A"/>
                </a:solidFill>
                <a:latin typeface="Segoe UI"/>
              </a:endParaRPr>
            </a:p>
          </p:txBody>
        </p:sp>
        <p:sp>
          <p:nvSpPr>
            <p:cNvPr id="17" name="Freeform 6">
              <a:extLst>
                <a:ext uri="{FF2B5EF4-FFF2-40B4-BE49-F238E27FC236}">
                  <a16:creationId xmlns:a16="http://schemas.microsoft.com/office/drawing/2014/main" id="{5EC32863-75F4-9737-3394-F388874D92C2}"/>
                </a:ext>
              </a:extLst>
            </p:cNvPr>
            <p:cNvSpPr>
              <a:spLocks/>
            </p:cNvSpPr>
            <p:nvPr/>
          </p:nvSpPr>
          <p:spPr bwMode="auto">
            <a:xfrm>
              <a:off x="3678" y="986"/>
              <a:ext cx="208" cy="219"/>
            </a:xfrm>
            <a:custGeom>
              <a:avLst/>
              <a:gdLst>
                <a:gd name="T0" fmla="*/ 413 w 876"/>
                <a:gd name="T1" fmla="*/ 911 h 921"/>
                <a:gd name="T2" fmla="*/ 312 w 876"/>
                <a:gd name="T3" fmla="*/ 846 h 921"/>
                <a:gd name="T4" fmla="*/ 217 w 876"/>
                <a:gd name="T5" fmla="*/ 770 h 921"/>
                <a:gd name="T6" fmla="*/ 131 w 876"/>
                <a:gd name="T7" fmla="*/ 679 h 921"/>
                <a:gd name="T8" fmla="*/ 61 w 876"/>
                <a:gd name="T9" fmla="*/ 579 h 921"/>
                <a:gd name="T10" fmla="*/ 16 w 876"/>
                <a:gd name="T11" fmla="*/ 463 h 921"/>
                <a:gd name="T12" fmla="*/ 0 w 876"/>
                <a:gd name="T13" fmla="*/ 337 h 921"/>
                <a:gd name="T14" fmla="*/ 0 w 876"/>
                <a:gd name="T15" fmla="*/ 121 h 921"/>
                <a:gd name="T16" fmla="*/ 31 w 876"/>
                <a:gd name="T17" fmla="*/ 121 h 921"/>
                <a:gd name="T18" fmla="*/ 161 w 876"/>
                <a:gd name="T19" fmla="*/ 101 h 921"/>
                <a:gd name="T20" fmla="*/ 282 w 876"/>
                <a:gd name="T21" fmla="*/ 45 h 921"/>
                <a:gd name="T22" fmla="*/ 358 w 876"/>
                <a:gd name="T23" fmla="*/ 10 h 921"/>
                <a:gd name="T24" fmla="*/ 438 w 876"/>
                <a:gd name="T25" fmla="*/ 0 h 921"/>
                <a:gd name="T26" fmla="*/ 519 w 876"/>
                <a:gd name="T27" fmla="*/ 10 h 921"/>
                <a:gd name="T28" fmla="*/ 594 w 876"/>
                <a:gd name="T29" fmla="*/ 45 h 921"/>
                <a:gd name="T30" fmla="*/ 715 w 876"/>
                <a:gd name="T31" fmla="*/ 101 h 921"/>
                <a:gd name="T32" fmla="*/ 846 w 876"/>
                <a:gd name="T33" fmla="*/ 121 h 921"/>
                <a:gd name="T34" fmla="*/ 876 w 876"/>
                <a:gd name="T35" fmla="*/ 121 h 921"/>
                <a:gd name="T36" fmla="*/ 876 w 876"/>
                <a:gd name="T37" fmla="*/ 337 h 921"/>
                <a:gd name="T38" fmla="*/ 861 w 876"/>
                <a:gd name="T39" fmla="*/ 463 h 921"/>
                <a:gd name="T40" fmla="*/ 816 w 876"/>
                <a:gd name="T41" fmla="*/ 579 h 921"/>
                <a:gd name="T42" fmla="*/ 745 w 876"/>
                <a:gd name="T43" fmla="*/ 679 h 921"/>
                <a:gd name="T44" fmla="*/ 660 w 876"/>
                <a:gd name="T45" fmla="*/ 770 h 921"/>
                <a:gd name="T46" fmla="*/ 564 w 876"/>
                <a:gd name="T47" fmla="*/ 846 h 921"/>
                <a:gd name="T48" fmla="*/ 463 w 876"/>
                <a:gd name="T49" fmla="*/ 911 h 921"/>
                <a:gd name="T50" fmla="*/ 448 w 876"/>
                <a:gd name="T51" fmla="*/ 921 h 921"/>
                <a:gd name="T52" fmla="*/ 413 w 876"/>
                <a:gd name="T53" fmla="*/ 911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6" h="921">
                  <a:moveTo>
                    <a:pt x="413" y="911"/>
                  </a:moveTo>
                  <a:cubicBezTo>
                    <a:pt x="378" y="891"/>
                    <a:pt x="343" y="871"/>
                    <a:pt x="312" y="846"/>
                  </a:cubicBezTo>
                  <a:cubicBezTo>
                    <a:pt x="277" y="820"/>
                    <a:pt x="247" y="795"/>
                    <a:pt x="217" y="770"/>
                  </a:cubicBezTo>
                  <a:cubicBezTo>
                    <a:pt x="187" y="740"/>
                    <a:pt x="156" y="710"/>
                    <a:pt x="131" y="679"/>
                  </a:cubicBezTo>
                  <a:cubicBezTo>
                    <a:pt x="106" y="649"/>
                    <a:pt x="81" y="614"/>
                    <a:pt x="61" y="579"/>
                  </a:cubicBezTo>
                  <a:cubicBezTo>
                    <a:pt x="41" y="544"/>
                    <a:pt x="26" y="503"/>
                    <a:pt x="16" y="463"/>
                  </a:cubicBezTo>
                  <a:cubicBezTo>
                    <a:pt x="5" y="423"/>
                    <a:pt x="0" y="377"/>
                    <a:pt x="0" y="337"/>
                  </a:cubicBezTo>
                  <a:lnTo>
                    <a:pt x="0" y="121"/>
                  </a:lnTo>
                  <a:lnTo>
                    <a:pt x="31" y="121"/>
                  </a:lnTo>
                  <a:cubicBezTo>
                    <a:pt x="76" y="121"/>
                    <a:pt x="121" y="111"/>
                    <a:pt x="161" y="101"/>
                  </a:cubicBezTo>
                  <a:cubicBezTo>
                    <a:pt x="202" y="90"/>
                    <a:pt x="242" y="70"/>
                    <a:pt x="282" y="45"/>
                  </a:cubicBezTo>
                  <a:cubicBezTo>
                    <a:pt x="307" y="30"/>
                    <a:pt x="333" y="20"/>
                    <a:pt x="358" y="10"/>
                  </a:cubicBezTo>
                  <a:cubicBezTo>
                    <a:pt x="383" y="5"/>
                    <a:pt x="408" y="0"/>
                    <a:pt x="438" y="0"/>
                  </a:cubicBezTo>
                  <a:cubicBezTo>
                    <a:pt x="469" y="0"/>
                    <a:pt x="494" y="5"/>
                    <a:pt x="519" y="10"/>
                  </a:cubicBezTo>
                  <a:cubicBezTo>
                    <a:pt x="544" y="15"/>
                    <a:pt x="569" y="30"/>
                    <a:pt x="594" y="45"/>
                  </a:cubicBezTo>
                  <a:cubicBezTo>
                    <a:pt x="635" y="70"/>
                    <a:pt x="675" y="90"/>
                    <a:pt x="715" y="101"/>
                  </a:cubicBezTo>
                  <a:cubicBezTo>
                    <a:pt x="755" y="111"/>
                    <a:pt x="801" y="121"/>
                    <a:pt x="846" y="121"/>
                  </a:cubicBezTo>
                  <a:lnTo>
                    <a:pt x="876" y="121"/>
                  </a:lnTo>
                  <a:lnTo>
                    <a:pt x="876" y="337"/>
                  </a:lnTo>
                  <a:cubicBezTo>
                    <a:pt x="876" y="382"/>
                    <a:pt x="871" y="423"/>
                    <a:pt x="861" y="463"/>
                  </a:cubicBezTo>
                  <a:cubicBezTo>
                    <a:pt x="851" y="503"/>
                    <a:pt x="836" y="544"/>
                    <a:pt x="816" y="579"/>
                  </a:cubicBezTo>
                  <a:cubicBezTo>
                    <a:pt x="796" y="614"/>
                    <a:pt x="771" y="649"/>
                    <a:pt x="745" y="679"/>
                  </a:cubicBezTo>
                  <a:cubicBezTo>
                    <a:pt x="720" y="710"/>
                    <a:pt x="690" y="740"/>
                    <a:pt x="660" y="770"/>
                  </a:cubicBezTo>
                  <a:cubicBezTo>
                    <a:pt x="630" y="800"/>
                    <a:pt x="594" y="825"/>
                    <a:pt x="564" y="846"/>
                  </a:cubicBezTo>
                  <a:cubicBezTo>
                    <a:pt x="529" y="871"/>
                    <a:pt x="499" y="891"/>
                    <a:pt x="463" y="911"/>
                  </a:cubicBezTo>
                  <a:lnTo>
                    <a:pt x="448" y="921"/>
                  </a:lnTo>
                  <a:lnTo>
                    <a:pt x="413" y="911"/>
                  </a:lnTo>
                  <a:close/>
                </a:path>
              </a:pathLst>
            </a:custGeom>
            <a:grpFill/>
            <a:ln w="0">
              <a:noFill/>
              <a:prstDash val="solid"/>
              <a:round/>
              <a:headEnd/>
              <a:tailEnd/>
            </a:ln>
          </p:spPr>
          <p:txBody>
            <a:bodyPr vert="horz" wrap="square" lIns="109728" tIns="54864" rIns="109728" bIns="54864" numCol="1" anchor="t" anchorCtr="0" compatLnSpc="1">
              <a:prstTxWarp prst="textNoShape">
                <a:avLst/>
              </a:prstTxWarp>
            </a:bodyPr>
            <a:lstStyle/>
            <a:p>
              <a:pPr defTabSz="1097240"/>
              <a:endParaRPr lang="en-US" sz="2118">
                <a:solidFill>
                  <a:srgbClr val="1A1A1A"/>
                </a:solidFill>
                <a:latin typeface="Segoe UI"/>
              </a:endParaRPr>
            </a:p>
          </p:txBody>
        </p:sp>
      </p:grpSp>
      <p:grpSp>
        <p:nvGrpSpPr>
          <p:cNvPr id="18" name="Group 4">
            <a:extLst>
              <a:ext uri="{FF2B5EF4-FFF2-40B4-BE49-F238E27FC236}">
                <a16:creationId xmlns:a16="http://schemas.microsoft.com/office/drawing/2014/main" id="{908E26A7-6727-00A5-DF18-282BD1145404}"/>
              </a:ext>
              <a:ext uri="{C183D7F6-B498-43B3-948B-1728B52AA6E4}">
                <adec:decorative xmlns:adec="http://schemas.microsoft.com/office/drawing/2017/decorative" val="1"/>
              </a:ext>
            </a:extLst>
          </p:cNvPr>
          <p:cNvGrpSpPr>
            <a:grpSpLocks noChangeAspect="1"/>
          </p:cNvGrpSpPr>
          <p:nvPr/>
        </p:nvGrpSpPr>
        <p:grpSpPr bwMode="auto">
          <a:xfrm>
            <a:off x="2836370" y="6167511"/>
            <a:ext cx="488712" cy="374014"/>
            <a:chOff x="4848" y="201"/>
            <a:chExt cx="490" cy="375"/>
          </a:xfrm>
          <a:solidFill>
            <a:schemeClr val="tx1"/>
          </a:solidFill>
        </p:grpSpPr>
        <p:sp>
          <p:nvSpPr>
            <p:cNvPr id="19" name="Freeform 5">
              <a:extLst>
                <a:ext uri="{FF2B5EF4-FFF2-40B4-BE49-F238E27FC236}">
                  <a16:creationId xmlns:a16="http://schemas.microsoft.com/office/drawing/2014/main" id="{07BFB296-3FB4-AF00-5A6C-4C36B58369A0}"/>
                </a:ext>
              </a:extLst>
            </p:cNvPr>
            <p:cNvSpPr>
              <a:spLocks/>
            </p:cNvSpPr>
            <p:nvPr/>
          </p:nvSpPr>
          <p:spPr bwMode="auto">
            <a:xfrm>
              <a:off x="5033" y="268"/>
              <a:ext cx="171" cy="178"/>
            </a:xfrm>
            <a:custGeom>
              <a:avLst/>
              <a:gdLst>
                <a:gd name="T0" fmla="*/ 169 w 261"/>
                <a:gd name="T1" fmla="*/ 11 h 274"/>
                <a:gd name="T2" fmla="*/ 169 w 261"/>
                <a:gd name="T3" fmla="*/ 11 h 274"/>
                <a:gd name="T4" fmla="*/ 130 w 261"/>
                <a:gd name="T5" fmla="*/ 0 h 274"/>
                <a:gd name="T6" fmla="*/ 91 w 261"/>
                <a:gd name="T7" fmla="*/ 11 h 274"/>
                <a:gd name="T8" fmla="*/ 47 w 261"/>
                <a:gd name="T9" fmla="*/ 33 h 274"/>
                <a:gd name="T10" fmla="*/ 0 w 261"/>
                <a:gd name="T11" fmla="*/ 45 h 274"/>
                <a:gd name="T12" fmla="*/ 0 w 261"/>
                <a:gd name="T13" fmla="*/ 90 h 274"/>
                <a:gd name="T14" fmla="*/ 11 w 261"/>
                <a:gd name="T15" fmla="*/ 147 h 274"/>
                <a:gd name="T16" fmla="*/ 41 w 261"/>
                <a:gd name="T17" fmla="*/ 197 h 274"/>
                <a:gd name="T18" fmla="*/ 83 w 261"/>
                <a:gd name="T19" fmla="*/ 240 h 274"/>
                <a:gd name="T20" fmla="*/ 130 w 261"/>
                <a:gd name="T21" fmla="*/ 274 h 274"/>
                <a:gd name="T22" fmla="*/ 178 w 261"/>
                <a:gd name="T23" fmla="*/ 240 h 274"/>
                <a:gd name="T24" fmla="*/ 220 w 261"/>
                <a:gd name="T25" fmla="*/ 197 h 274"/>
                <a:gd name="T26" fmla="*/ 250 w 261"/>
                <a:gd name="T27" fmla="*/ 147 h 274"/>
                <a:gd name="T28" fmla="*/ 261 w 261"/>
                <a:gd name="T29" fmla="*/ 90 h 274"/>
                <a:gd name="T30" fmla="*/ 261 w 261"/>
                <a:gd name="T31" fmla="*/ 45 h 274"/>
                <a:gd name="T32" fmla="*/ 213 w 261"/>
                <a:gd name="T33" fmla="*/ 33 h 274"/>
                <a:gd name="T34" fmla="*/ 169 w 261"/>
                <a:gd name="T35" fmla="*/ 11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1" h="274">
                  <a:moveTo>
                    <a:pt x="169" y="11"/>
                  </a:moveTo>
                  <a:lnTo>
                    <a:pt x="169" y="11"/>
                  </a:lnTo>
                  <a:cubicBezTo>
                    <a:pt x="158" y="4"/>
                    <a:pt x="145" y="0"/>
                    <a:pt x="130" y="0"/>
                  </a:cubicBezTo>
                  <a:cubicBezTo>
                    <a:pt x="116" y="0"/>
                    <a:pt x="103" y="4"/>
                    <a:pt x="91" y="11"/>
                  </a:cubicBezTo>
                  <a:cubicBezTo>
                    <a:pt x="78" y="21"/>
                    <a:pt x="63" y="28"/>
                    <a:pt x="47" y="33"/>
                  </a:cubicBezTo>
                  <a:cubicBezTo>
                    <a:pt x="32" y="39"/>
                    <a:pt x="16" y="43"/>
                    <a:pt x="0" y="45"/>
                  </a:cubicBezTo>
                  <a:lnTo>
                    <a:pt x="0" y="90"/>
                  </a:lnTo>
                  <a:cubicBezTo>
                    <a:pt x="0" y="110"/>
                    <a:pt x="4" y="129"/>
                    <a:pt x="11" y="147"/>
                  </a:cubicBezTo>
                  <a:cubicBezTo>
                    <a:pt x="19" y="165"/>
                    <a:pt x="29" y="182"/>
                    <a:pt x="41" y="197"/>
                  </a:cubicBezTo>
                  <a:cubicBezTo>
                    <a:pt x="53" y="213"/>
                    <a:pt x="67" y="227"/>
                    <a:pt x="83" y="240"/>
                  </a:cubicBezTo>
                  <a:cubicBezTo>
                    <a:pt x="99" y="253"/>
                    <a:pt x="114" y="264"/>
                    <a:pt x="130" y="274"/>
                  </a:cubicBezTo>
                  <a:cubicBezTo>
                    <a:pt x="146" y="264"/>
                    <a:pt x="162" y="253"/>
                    <a:pt x="178" y="240"/>
                  </a:cubicBezTo>
                  <a:cubicBezTo>
                    <a:pt x="193" y="227"/>
                    <a:pt x="207" y="213"/>
                    <a:pt x="220" y="197"/>
                  </a:cubicBezTo>
                  <a:cubicBezTo>
                    <a:pt x="232" y="182"/>
                    <a:pt x="242" y="165"/>
                    <a:pt x="250" y="147"/>
                  </a:cubicBezTo>
                  <a:cubicBezTo>
                    <a:pt x="257" y="129"/>
                    <a:pt x="261" y="110"/>
                    <a:pt x="261" y="90"/>
                  </a:cubicBezTo>
                  <a:lnTo>
                    <a:pt x="261" y="45"/>
                  </a:lnTo>
                  <a:cubicBezTo>
                    <a:pt x="245" y="43"/>
                    <a:pt x="229" y="39"/>
                    <a:pt x="213" y="33"/>
                  </a:cubicBezTo>
                  <a:cubicBezTo>
                    <a:pt x="198" y="28"/>
                    <a:pt x="183" y="21"/>
                    <a:pt x="169"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914330"/>
              <a:endParaRPr lang="en-US">
                <a:solidFill>
                  <a:srgbClr val="1A1A1A"/>
                </a:solidFill>
                <a:latin typeface="Segoe UI"/>
              </a:endParaRPr>
            </a:p>
          </p:txBody>
        </p:sp>
        <p:sp>
          <p:nvSpPr>
            <p:cNvPr id="20" name="Freeform 6">
              <a:extLst>
                <a:ext uri="{FF2B5EF4-FFF2-40B4-BE49-F238E27FC236}">
                  <a16:creationId xmlns:a16="http://schemas.microsoft.com/office/drawing/2014/main" id="{31CB6AE0-4E3C-A330-59C2-6A90DF9D2756}"/>
                </a:ext>
              </a:extLst>
            </p:cNvPr>
            <p:cNvSpPr>
              <a:spLocks/>
            </p:cNvSpPr>
            <p:nvPr/>
          </p:nvSpPr>
          <p:spPr bwMode="auto">
            <a:xfrm>
              <a:off x="4902" y="201"/>
              <a:ext cx="436" cy="372"/>
            </a:xfrm>
            <a:custGeom>
              <a:avLst/>
              <a:gdLst>
                <a:gd name="T0" fmla="*/ 0 w 664"/>
                <a:gd name="T1" fmla="*/ 0 h 572"/>
                <a:gd name="T2" fmla="*/ 0 w 664"/>
                <a:gd name="T3" fmla="*/ 0 h 572"/>
                <a:gd name="T4" fmla="*/ 0 w 664"/>
                <a:gd name="T5" fmla="*/ 218 h 572"/>
                <a:gd name="T6" fmla="*/ 52 w 664"/>
                <a:gd name="T7" fmla="*/ 218 h 572"/>
                <a:gd name="T8" fmla="*/ 52 w 664"/>
                <a:gd name="T9" fmla="*/ 51 h 572"/>
                <a:gd name="T10" fmla="*/ 612 w 664"/>
                <a:gd name="T11" fmla="*/ 51 h 572"/>
                <a:gd name="T12" fmla="*/ 612 w 664"/>
                <a:gd name="T13" fmla="*/ 416 h 572"/>
                <a:gd name="T14" fmla="*/ 153 w 664"/>
                <a:gd name="T15" fmla="*/ 416 h 572"/>
                <a:gd name="T16" fmla="*/ 153 w 664"/>
                <a:gd name="T17" fmla="*/ 468 h 572"/>
                <a:gd name="T18" fmla="*/ 300 w 664"/>
                <a:gd name="T19" fmla="*/ 468 h 572"/>
                <a:gd name="T20" fmla="*/ 300 w 664"/>
                <a:gd name="T21" fmla="*/ 520 h 572"/>
                <a:gd name="T22" fmla="*/ 195 w 664"/>
                <a:gd name="T23" fmla="*/ 520 h 572"/>
                <a:gd name="T24" fmla="*/ 195 w 664"/>
                <a:gd name="T25" fmla="*/ 572 h 572"/>
                <a:gd name="T26" fmla="*/ 456 w 664"/>
                <a:gd name="T27" fmla="*/ 572 h 572"/>
                <a:gd name="T28" fmla="*/ 456 w 664"/>
                <a:gd name="T29" fmla="*/ 520 h 572"/>
                <a:gd name="T30" fmla="*/ 352 w 664"/>
                <a:gd name="T31" fmla="*/ 520 h 572"/>
                <a:gd name="T32" fmla="*/ 352 w 664"/>
                <a:gd name="T33" fmla="*/ 468 h 572"/>
                <a:gd name="T34" fmla="*/ 664 w 664"/>
                <a:gd name="T35" fmla="*/ 468 h 572"/>
                <a:gd name="T36" fmla="*/ 664 w 664"/>
                <a:gd name="T37" fmla="*/ 0 h 572"/>
                <a:gd name="T38" fmla="*/ 0 w 664"/>
                <a:gd name="T39"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4" h="572">
                  <a:moveTo>
                    <a:pt x="0" y="0"/>
                  </a:moveTo>
                  <a:lnTo>
                    <a:pt x="0" y="0"/>
                  </a:lnTo>
                  <a:lnTo>
                    <a:pt x="0" y="218"/>
                  </a:lnTo>
                  <a:lnTo>
                    <a:pt x="52" y="218"/>
                  </a:lnTo>
                  <a:lnTo>
                    <a:pt x="52" y="51"/>
                  </a:lnTo>
                  <a:lnTo>
                    <a:pt x="612" y="51"/>
                  </a:lnTo>
                  <a:lnTo>
                    <a:pt x="612" y="416"/>
                  </a:lnTo>
                  <a:lnTo>
                    <a:pt x="153" y="416"/>
                  </a:lnTo>
                  <a:lnTo>
                    <a:pt x="153" y="468"/>
                  </a:lnTo>
                  <a:lnTo>
                    <a:pt x="300" y="468"/>
                  </a:lnTo>
                  <a:lnTo>
                    <a:pt x="300" y="520"/>
                  </a:lnTo>
                  <a:lnTo>
                    <a:pt x="195" y="520"/>
                  </a:lnTo>
                  <a:lnTo>
                    <a:pt x="195" y="572"/>
                  </a:lnTo>
                  <a:lnTo>
                    <a:pt x="456" y="572"/>
                  </a:lnTo>
                  <a:lnTo>
                    <a:pt x="456" y="520"/>
                  </a:lnTo>
                  <a:lnTo>
                    <a:pt x="352" y="520"/>
                  </a:lnTo>
                  <a:lnTo>
                    <a:pt x="352" y="468"/>
                  </a:lnTo>
                  <a:lnTo>
                    <a:pt x="664" y="468"/>
                  </a:lnTo>
                  <a:lnTo>
                    <a:pt x="664"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914330"/>
              <a:endParaRPr lang="en-US">
                <a:solidFill>
                  <a:srgbClr val="1A1A1A"/>
                </a:solidFill>
                <a:latin typeface="Segoe UI"/>
              </a:endParaRPr>
            </a:p>
          </p:txBody>
        </p:sp>
        <p:sp>
          <p:nvSpPr>
            <p:cNvPr id="21" name="Freeform 7">
              <a:extLst>
                <a:ext uri="{FF2B5EF4-FFF2-40B4-BE49-F238E27FC236}">
                  <a16:creationId xmlns:a16="http://schemas.microsoft.com/office/drawing/2014/main" id="{3AC1F5FE-8A39-99C3-4607-F10A56221FFF}"/>
                </a:ext>
              </a:extLst>
            </p:cNvPr>
            <p:cNvSpPr>
              <a:spLocks noEditPoints="1"/>
            </p:cNvSpPr>
            <p:nvPr/>
          </p:nvSpPr>
          <p:spPr bwMode="auto">
            <a:xfrm>
              <a:off x="4848" y="376"/>
              <a:ext cx="120" cy="200"/>
            </a:xfrm>
            <a:custGeom>
              <a:avLst/>
              <a:gdLst>
                <a:gd name="T0" fmla="*/ 134 w 183"/>
                <a:gd name="T1" fmla="*/ 0 h 307"/>
                <a:gd name="T2" fmla="*/ 134 w 183"/>
                <a:gd name="T3" fmla="*/ 0 h 307"/>
                <a:gd name="T4" fmla="*/ 82 w 183"/>
                <a:gd name="T5" fmla="*/ 0 h 307"/>
                <a:gd name="T6" fmla="*/ 0 w 183"/>
                <a:gd name="T7" fmla="*/ 0 h 307"/>
                <a:gd name="T8" fmla="*/ 0 w 183"/>
                <a:gd name="T9" fmla="*/ 307 h 307"/>
                <a:gd name="T10" fmla="*/ 183 w 183"/>
                <a:gd name="T11" fmla="*/ 307 h 307"/>
                <a:gd name="T12" fmla="*/ 183 w 183"/>
                <a:gd name="T13" fmla="*/ 198 h 307"/>
                <a:gd name="T14" fmla="*/ 183 w 183"/>
                <a:gd name="T15" fmla="*/ 146 h 307"/>
                <a:gd name="T16" fmla="*/ 183 w 183"/>
                <a:gd name="T17" fmla="*/ 0 h 307"/>
                <a:gd name="T18" fmla="*/ 134 w 183"/>
                <a:gd name="T19" fmla="*/ 0 h 307"/>
                <a:gd name="T20" fmla="*/ 42 w 183"/>
                <a:gd name="T21" fmla="*/ 50 h 307"/>
                <a:gd name="T22" fmla="*/ 42 w 183"/>
                <a:gd name="T23" fmla="*/ 50 h 307"/>
                <a:gd name="T24" fmla="*/ 82 w 183"/>
                <a:gd name="T25" fmla="*/ 50 h 307"/>
                <a:gd name="T26" fmla="*/ 134 w 183"/>
                <a:gd name="T27" fmla="*/ 50 h 307"/>
                <a:gd name="T28" fmla="*/ 141 w 183"/>
                <a:gd name="T29" fmla="*/ 50 h 307"/>
                <a:gd name="T30" fmla="*/ 141 w 183"/>
                <a:gd name="T31" fmla="*/ 146 h 307"/>
                <a:gd name="T32" fmla="*/ 141 w 183"/>
                <a:gd name="T33" fmla="*/ 198 h 307"/>
                <a:gd name="T34" fmla="*/ 141 w 183"/>
                <a:gd name="T35" fmla="*/ 257 h 307"/>
                <a:gd name="T36" fmla="*/ 42 w 183"/>
                <a:gd name="T37" fmla="*/ 257 h 307"/>
                <a:gd name="T38" fmla="*/ 42 w 183"/>
                <a:gd name="T39" fmla="*/ 5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3" h="307">
                  <a:moveTo>
                    <a:pt x="134" y="0"/>
                  </a:moveTo>
                  <a:lnTo>
                    <a:pt x="134" y="0"/>
                  </a:lnTo>
                  <a:lnTo>
                    <a:pt x="82" y="0"/>
                  </a:lnTo>
                  <a:lnTo>
                    <a:pt x="0" y="0"/>
                  </a:lnTo>
                  <a:lnTo>
                    <a:pt x="0" y="307"/>
                  </a:lnTo>
                  <a:lnTo>
                    <a:pt x="183" y="307"/>
                  </a:lnTo>
                  <a:lnTo>
                    <a:pt x="183" y="198"/>
                  </a:lnTo>
                  <a:lnTo>
                    <a:pt x="183" y="146"/>
                  </a:lnTo>
                  <a:lnTo>
                    <a:pt x="183" y="0"/>
                  </a:lnTo>
                  <a:lnTo>
                    <a:pt x="134" y="0"/>
                  </a:lnTo>
                  <a:close/>
                  <a:moveTo>
                    <a:pt x="42" y="50"/>
                  </a:moveTo>
                  <a:lnTo>
                    <a:pt x="42" y="50"/>
                  </a:lnTo>
                  <a:lnTo>
                    <a:pt x="82" y="50"/>
                  </a:lnTo>
                  <a:lnTo>
                    <a:pt x="134" y="50"/>
                  </a:lnTo>
                  <a:lnTo>
                    <a:pt x="141" y="50"/>
                  </a:lnTo>
                  <a:lnTo>
                    <a:pt x="141" y="146"/>
                  </a:lnTo>
                  <a:lnTo>
                    <a:pt x="141" y="198"/>
                  </a:lnTo>
                  <a:lnTo>
                    <a:pt x="141" y="257"/>
                  </a:lnTo>
                  <a:lnTo>
                    <a:pt x="42" y="257"/>
                  </a:lnTo>
                  <a:lnTo>
                    <a:pt x="42" y="5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914330"/>
              <a:endParaRPr lang="en-US">
                <a:solidFill>
                  <a:srgbClr val="1A1A1A"/>
                </a:solidFill>
                <a:latin typeface="Segoe UI"/>
              </a:endParaRPr>
            </a:p>
          </p:txBody>
        </p:sp>
      </p:grpSp>
      <p:grpSp>
        <p:nvGrpSpPr>
          <p:cNvPr id="22" name="Group 4">
            <a:extLst>
              <a:ext uri="{FF2B5EF4-FFF2-40B4-BE49-F238E27FC236}">
                <a16:creationId xmlns:a16="http://schemas.microsoft.com/office/drawing/2014/main" id="{A77121FF-17A3-1F70-772A-B08C9B62D2BB}"/>
              </a:ext>
              <a:ext uri="{C183D7F6-B498-43B3-948B-1728B52AA6E4}">
                <adec:decorative xmlns:adec="http://schemas.microsoft.com/office/drawing/2017/decorative" val="1"/>
              </a:ext>
            </a:extLst>
          </p:cNvPr>
          <p:cNvGrpSpPr>
            <a:grpSpLocks noChangeAspect="1"/>
          </p:cNvGrpSpPr>
          <p:nvPr/>
        </p:nvGrpSpPr>
        <p:grpSpPr bwMode="auto">
          <a:xfrm>
            <a:off x="5303904" y="6149544"/>
            <a:ext cx="436610" cy="409948"/>
            <a:chOff x="1204" y="1768"/>
            <a:chExt cx="262" cy="246"/>
          </a:xfrm>
          <a:solidFill>
            <a:schemeClr val="tx1"/>
          </a:solidFill>
        </p:grpSpPr>
        <p:sp>
          <p:nvSpPr>
            <p:cNvPr id="25" name="Freeform 5">
              <a:extLst>
                <a:ext uri="{FF2B5EF4-FFF2-40B4-BE49-F238E27FC236}">
                  <a16:creationId xmlns:a16="http://schemas.microsoft.com/office/drawing/2014/main" id="{86050F79-0B7F-D82B-67ED-E9E0786E14AD}"/>
                </a:ext>
              </a:extLst>
            </p:cNvPr>
            <p:cNvSpPr>
              <a:spLocks/>
            </p:cNvSpPr>
            <p:nvPr/>
          </p:nvSpPr>
          <p:spPr bwMode="auto">
            <a:xfrm>
              <a:off x="1337" y="1824"/>
              <a:ext cx="114" cy="57"/>
            </a:xfrm>
            <a:custGeom>
              <a:avLst/>
              <a:gdLst>
                <a:gd name="T0" fmla="*/ 77 w 153"/>
                <a:gd name="T1" fmla="*/ 0 h 76"/>
                <a:gd name="T2" fmla="*/ 77 w 153"/>
                <a:gd name="T3" fmla="*/ 0 h 76"/>
                <a:gd name="T4" fmla="*/ 0 w 153"/>
                <a:gd name="T5" fmla="*/ 38 h 76"/>
                <a:gd name="T6" fmla="*/ 77 w 153"/>
                <a:gd name="T7" fmla="*/ 76 h 76"/>
                <a:gd name="T8" fmla="*/ 153 w 153"/>
                <a:gd name="T9" fmla="*/ 38 h 76"/>
                <a:gd name="T10" fmla="*/ 77 w 153"/>
                <a:gd name="T11" fmla="*/ 0 h 76"/>
              </a:gdLst>
              <a:ahLst/>
              <a:cxnLst>
                <a:cxn ang="0">
                  <a:pos x="T0" y="T1"/>
                </a:cxn>
                <a:cxn ang="0">
                  <a:pos x="T2" y="T3"/>
                </a:cxn>
                <a:cxn ang="0">
                  <a:pos x="T4" y="T5"/>
                </a:cxn>
                <a:cxn ang="0">
                  <a:pos x="T6" y="T7"/>
                </a:cxn>
                <a:cxn ang="0">
                  <a:pos x="T8" y="T9"/>
                </a:cxn>
                <a:cxn ang="0">
                  <a:pos x="T10" y="T11"/>
                </a:cxn>
              </a:cxnLst>
              <a:rect l="0" t="0" r="r" b="b"/>
              <a:pathLst>
                <a:path w="153" h="76">
                  <a:moveTo>
                    <a:pt x="77" y="0"/>
                  </a:moveTo>
                  <a:lnTo>
                    <a:pt x="77" y="0"/>
                  </a:lnTo>
                  <a:lnTo>
                    <a:pt x="0" y="38"/>
                  </a:lnTo>
                  <a:lnTo>
                    <a:pt x="77" y="76"/>
                  </a:lnTo>
                  <a:lnTo>
                    <a:pt x="153" y="38"/>
                  </a:lnTo>
                  <a:lnTo>
                    <a:pt x="77" y="0"/>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26" name="Freeform 6">
              <a:extLst>
                <a:ext uri="{FF2B5EF4-FFF2-40B4-BE49-F238E27FC236}">
                  <a16:creationId xmlns:a16="http://schemas.microsoft.com/office/drawing/2014/main" id="{26E89E68-2D7C-29FC-0213-0E4D63781DF2}"/>
                </a:ext>
              </a:extLst>
            </p:cNvPr>
            <p:cNvSpPr>
              <a:spLocks/>
            </p:cNvSpPr>
            <p:nvPr/>
          </p:nvSpPr>
          <p:spPr bwMode="auto">
            <a:xfrm>
              <a:off x="1337" y="1897"/>
              <a:ext cx="59" cy="117"/>
            </a:xfrm>
            <a:custGeom>
              <a:avLst/>
              <a:gdLst>
                <a:gd name="T0" fmla="*/ 80 w 80"/>
                <a:gd name="T1" fmla="*/ 0 h 157"/>
                <a:gd name="T2" fmla="*/ 80 w 80"/>
                <a:gd name="T3" fmla="*/ 0 h 157"/>
                <a:gd name="T4" fmla="*/ 0 w 80"/>
                <a:gd name="T5" fmla="*/ 40 h 157"/>
                <a:gd name="T6" fmla="*/ 0 w 80"/>
                <a:gd name="T7" fmla="*/ 157 h 157"/>
                <a:gd name="T8" fmla="*/ 80 w 80"/>
                <a:gd name="T9" fmla="*/ 117 h 157"/>
                <a:gd name="T10" fmla="*/ 80 w 80"/>
                <a:gd name="T11" fmla="*/ 0 h 157"/>
              </a:gdLst>
              <a:ahLst/>
              <a:cxnLst>
                <a:cxn ang="0">
                  <a:pos x="T0" y="T1"/>
                </a:cxn>
                <a:cxn ang="0">
                  <a:pos x="T2" y="T3"/>
                </a:cxn>
                <a:cxn ang="0">
                  <a:pos x="T4" y="T5"/>
                </a:cxn>
                <a:cxn ang="0">
                  <a:pos x="T6" y="T7"/>
                </a:cxn>
                <a:cxn ang="0">
                  <a:pos x="T8" y="T9"/>
                </a:cxn>
                <a:cxn ang="0">
                  <a:pos x="T10" y="T11"/>
                </a:cxn>
              </a:cxnLst>
              <a:rect l="0" t="0" r="r" b="b"/>
              <a:pathLst>
                <a:path w="80" h="157">
                  <a:moveTo>
                    <a:pt x="80" y="0"/>
                  </a:moveTo>
                  <a:lnTo>
                    <a:pt x="80" y="0"/>
                  </a:lnTo>
                  <a:lnTo>
                    <a:pt x="0" y="40"/>
                  </a:lnTo>
                  <a:lnTo>
                    <a:pt x="0" y="157"/>
                  </a:lnTo>
                  <a:lnTo>
                    <a:pt x="80" y="117"/>
                  </a:lnTo>
                  <a:lnTo>
                    <a:pt x="80" y="0"/>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27" name="Freeform 7">
              <a:extLst>
                <a:ext uri="{FF2B5EF4-FFF2-40B4-BE49-F238E27FC236}">
                  <a16:creationId xmlns:a16="http://schemas.microsoft.com/office/drawing/2014/main" id="{60CC3258-873E-9533-1636-0FBCD76B2661}"/>
                </a:ext>
              </a:extLst>
            </p:cNvPr>
            <p:cNvSpPr>
              <a:spLocks/>
            </p:cNvSpPr>
            <p:nvPr/>
          </p:nvSpPr>
          <p:spPr bwMode="auto">
            <a:xfrm>
              <a:off x="1257" y="1897"/>
              <a:ext cx="60" cy="117"/>
            </a:xfrm>
            <a:custGeom>
              <a:avLst/>
              <a:gdLst>
                <a:gd name="T0" fmla="*/ 80 w 80"/>
                <a:gd name="T1" fmla="*/ 40 h 157"/>
                <a:gd name="T2" fmla="*/ 80 w 80"/>
                <a:gd name="T3" fmla="*/ 40 h 157"/>
                <a:gd name="T4" fmla="*/ 0 w 80"/>
                <a:gd name="T5" fmla="*/ 0 h 157"/>
                <a:gd name="T6" fmla="*/ 0 w 80"/>
                <a:gd name="T7" fmla="*/ 117 h 157"/>
                <a:gd name="T8" fmla="*/ 80 w 80"/>
                <a:gd name="T9" fmla="*/ 157 h 157"/>
                <a:gd name="T10" fmla="*/ 80 w 80"/>
                <a:gd name="T11" fmla="*/ 40 h 157"/>
              </a:gdLst>
              <a:ahLst/>
              <a:cxnLst>
                <a:cxn ang="0">
                  <a:pos x="T0" y="T1"/>
                </a:cxn>
                <a:cxn ang="0">
                  <a:pos x="T2" y="T3"/>
                </a:cxn>
                <a:cxn ang="0">
                  <a:pos x="T4" y="T5"/>
                </a:cxn>
                <a:cxn ang="0">
                  <a:pos x="T6" y="T7"/>
                </a:cxn>
                <a:cxn ang="0">
                  <a:pos x="T8" y="T9"/>
                </a:cxn>
                <a:cxn ang="0">
                  <a:pos x="T10" y="T11"/>
                </a:cxn>
              </a:cxnLst>
              <a:rect l="0" t="0" r="r" b="b"/>
              <a:pathLst>
                <a:path w="80" h="157">
                  <a:moveTo>
                    <a:pt x="80" y="40"/>
                  </a:moveTo>
                  <a:lnTo>
                    <a:pt x="80" y="40"/>
                  </a:lnTo>
                  <a:lnTo>
                    <a:pt x="0" y="0"/>
                  </a:lnTo>
                  <a:lnTo>
                    <a:pt x="0" y="117"/>
                  </a:lnTo>
                  <a:lnTo>
                    <a:pt x="80" y="157"/>
                  </a:lnTo>
                  <a:lnTo>
                    <a:pt x="80" y="40"/>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28" name="Freeform 8">
              <a:extLst>
                <a:ext uri="{FF2B5EF4-FFF2-40B4-BE49-F238E27FC236}">
                  <a16:creationId xmlns:a16="http://schemas.microsoft.com/office/drawing/2014/main" id="{09478B3F-1F3E-5AFA-6ADF-BACA66F1A8BC}"/>
                </a:ext>
              </a:extLst>
            </p:cNvPr>
            <p:cNvSpPr>
              <a:spLocks/>
            </p:cNvSpPr>
            <p:nvPr/>
          </p:nvSpPr>
          <p:spPr bwMode="auto">
            <a:xfrm>
              <a:off x="1204" y="1824"/>
              <a:ext cx="114" cy="57"/>
            </a:xfrm>
            <a:custGeom>
              <a:avLst/>
              <a:gdLst>
                <a:gd name="T0" fmla="*/ 0 w 154"/>
                <a:gd name="T1" fmla="*/ 38 h 76"/>
                <a:gd name="T2" fmla="*/ 0 w 154"/>
                <a:gd name="T3" fmla="*/ 38 h 76"/>
                <a:gd name="T4" fmla="*/ 77 w 154"/>
                <a:gd name="T5" fmla="*/ 76 h 76"/>
                <a:gd name="T6" fmla="*/ 154 w 154"/>
                <a:gd name="T7" fmla="*/ 38 h 76"/>
                <a:gd name="T8" fmla="*/ 77 w 154"/>
                <a:gd name="T9" fmla="*/ 0 h 76"/>
                <a:gd name="T10" fmla="*/ 0 w 154"/>
                <a:gd name="T11" fmla="*/ 38 h 76"/>
              </a:gdLst>
              <a:ahLst/>
              <a:cxnLst>
                <a:cxn ang="0">
                  <a:pos x="T0" y="T1"/>
                </a:cxn>
                <a:cxn ang="0">
                  <a:pos x="T2" y="T3"/>
                </a:cxn>
                <a:cxn ang="0">
                  <a:pos x="T4" y="T5"/>
                </a:cxn>
                <a:cxn ang="0">
                  <a:pos x="T6" y="T7"/>
                </a:cxn>
                <a:cxn ang="0">
                  <a:pos x="T8" y="T9"/>
                </a:cxn>
                <a:cxn ang="0">
                  <a:pos x="T10" y="T11"/>
                </a:cxn>
              </a:cxnLst>
              <a:rect l="0" t="0" r="r" b="b"/>
              <a:pathLst>
                <a:path w="154" h="76">
                  <a:moveTo>
                    <a:pt x="0" y="38"/>
                  </a:moveTo>
                  <a:lnTo>
                    <a:pt x="0" y="38"/>
                  </a:lnTo>
                  <a:lnTo>
                    <a:pt x="77" y="76"/>
                  </a:lnTo>
                  <a:lnTo>
                    <a:pt x="154" y="38"/>
                  </a:lnTo>
                  <a:lnTo>
                    <a:pt x="77" y="0"/>
                  </a:lnTo>
                  <a:lnTo>
                    <a:pt x="0" y="38"/>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30" name="Freeform 9">
              <a:extLst>
                <a:ext uri="{FF2B5EF4-FFF2-40B4-BE49-F238E27FC236}">
                  <a16:creationId xmlns:a16="http://schemas.microsoft.com/office/drawing/2014/main" id="{947E6FD5-D4E8-777F-D9E2-DA04B7DBB6ED}"/>
                </a:ext>
              </a:extLst>
            </p:cNvPr>
            <p:cNvSpPr>
              <a:spLocks/>
            </p:cNvSpPr>
            <p:nvPr/>
          </p:nvSpPr>
          <p:spPr bwMode="auto">
            <a:xfrm>
              <a:off x="1338" y="1768"/>
              <a:ext cx="46" cy="45"/>
            </a:xfrm>
            <a:custGeom>
              <a:avLst/>
              <a:gdLst>
                <a:gd name="T0" fmla="*/ 48 w 62"/>
                <a:gd name="T1" fmla="*/ 25 h 61"/>
                <a:gd name="T2" fmla="*/ 48 w 62"/>
                <a:gd name="T3" fmla="*/ 25 h 61"/>
                <a:gd name="T4" fmla="*/ 41 w 62"/>
                <a:gd name="T5" fmla="*/ 21 h 61"/>
                <a:gd name="T6" fmla="*/ 37 w 62"/>
                <a:gd name="T7" fmla="*/ 14 h 61"/>
                <a:gd name="T8" fmla="*/ 35 w 62"/>
                <a:gd name="T9" fmla="*/ 3 h 61"/>
                <a:gd name="T10" fmla="*/ 31 w 62"/>
                <a:gd name="T11" fmla="*/ 0 h 61"/>
                <a:gd name="T12" fmla="*/ 28 w 62"/>
                <a:gd name="T13" fmla="*/ 3 h 61"/>
                <a:gd name="T14" fmla="*/ 25 w 62"/>
                <a:gd name="T15" fmla="*/ 14 h 61"/>
                <a:gd name="T16" fmla="*/ 21 w 62"/>
                <a:gd name="T17" fmla="*/ 21 h 61"/>
                <a:gd name="T18" fmla="*/ 14 w 62"/>
                <a:gd name="T19" fmla="*/ 25 h 61"/>
                <a:gd name="T20" fmla="*/ 3 w 62"/>
                <a:gd name="T21" fmla="*/ 27 h 61"/>
                <a:gd name="T22" fmla="*/ 0 w 62"/>
                <a:gd name="T23" fmla="*/ 31 h 61"/>
                <a:gd name="T24" fmla="*/ 3 w 62"/>
                <a:gd name="T25" fmla="*/ 34 h 61"/>
                <a:gd name="T26" fmla="*/ 14 w 62"/>
                <a:gd name="T27" fmla="*/ 37 h 61"/>
                <a:gd name="T28" fmla="*/ 21 w 62"/>
                <a:gd name="T29" fmla="*/ 41 h 61"/>
                <a:gd name="T30" fmla="*/ 25 w 62"/>
                <a:gd name="T31" fmla="*/ 48 h 61"/>
                <a:gd name="T32" fmla="*/ 28 w 62"/>
                <a:gd name="T33" fmla="*/ 58 h 61"/>
                <a:gd name="T34" fmla="*/ 31 w 62"/>
                <a:gd name="T35" fmla="*/ 61 h 61"/>
                <a:gd name="T36" fmla="*/ 35 w 62"/>
                <a:gd name="T37" fmla="*/ 58 h 61"/>
                <a:gd name="T38" fmla="*/ 37 w 62"/>
                <a:gd name="T39" fmla="*/ 48 h 61"/>
                <a:gd name="T40" fmla="*/ 41 w 62"/>
                <a:gd name="T41" fmla="*/ 41 h 61"/>
                <a:gd name="T42" fmla="*/ 48 w 62"/>
                <a:gd name="T43" fmla="*/ 37 h 61"/>
                <a:gd name="T44" fmla="*/ 59 w 62"/>
                <a:gd name="T45" fmla="*/ 34 h 61"/>
                <a:gd name="T46" fmla="*/ 62 w 62"/>
                <a:gd name="T47" fmla="*/ 31 h 61"/>
                <a:gd name="T48" fmla="*/ 59 w 62"/>
                <a:gd name="T49" fmla="*/ 27 h 61"/>
                <a:gd name="T50" fmla="*/ 48 w 62"/>
                <a:gd name="T51"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1">
                  <a:moveTo>
                    <a:pt x="48" y="25"/>
                  </a:moveTo>
                  <a:lnTo>
                    <a:pt x="48" y="25"/>
                  </a:lnTo>
                  <a:cubicBezTo>
                    <a:pt x="45" y="24"/>
                    <a:pt x="43" y="22"/>
                    <a:pt x="41" y="21"/>
                  </a:cubicBezTo>
                  <a:cubicBezTo>
                    <a:pt x="40" y="19"/>
                    <a:pt x="38" y="17"/>
                    <a:pt x="37" y="14"/>
                  </a:cubicBezTo>
                  <a:cubicBezTo>
                    <a:pt x="36" y="11"/>
                    <a:pt x="35" y="8"/>
                    <a:pt x="35" y="3"/>
                  </a:cubicBezTo>
                  <a:cubicBezTo>
                    <a:pt x="34" y="1"/>
                    <a:pt x="33" y="0"/>
                    <a:pt x="31" y="0"/>
                  </a:cubicBezTo>
                  <a:cubicBezTo>
                    <a:pt x="29" y="0"/>
                    <a:pt x="28" y="1"/>
                    <a:pt x="28" y="3"/>
                  </a:cubicBezTo>
                  <a:cubicBezTo>
                    <a:pt x="27" y="8"/>
                    <a:pt x="26" y="11"/>
                    <a:pt x="25" y="14"/>
                  </a:cubicBezTo>
                  <a:cubicBezTo>
                    <a:pt x="24" y="17"/>
                    <a:pt x="23" y="19"/>
                    <a:pt x="21" y="21"/>
                  </a:cubicBezTo>
                  <a:cubicBezTo>
                    <a:pt x="19" y="22"/>
                    <a:pt x="17" y="24"/>
                    <a:pt x="14" y="25"/>
                  </a:cubicBezTo>
                  <a:cubicBezTo>
                    <a:pt x="12" y="26"/>
                    <a:pt x="8" y="26"/>
                    <a:pt x="3" y="27"/>
                  </a:cubicBezTo>
                  <a:cubicBezTo>
                    <a:pt x="1" y="28"/>
                    <a:pt x="0" y="29"/>
                    <a:pt x="0" y="31"/>
                  </a:cubicBezTo>
                  <a:cubicBezTo>
                    <a:pt x="0" y="33"/>
                    <a:pt x="1" y="34"/>
                    <a:pt x="3" y="34"/>
                  </a:cubicBezTo>
                  <a:cubicBezTo>
                    <a:pt x="8" y="35"/>
                    <a:pt x="12" y="36"/>
                    <a:pt x="14" y="37"/>
                  </a:cubicBezTo>
                  <a:cubicBezTo>
                    <a:pt x="17" y="38"/>
                    <a:pt x="19" y="39"/>
                    <a:pt x="21" y="41"/>
                  </a:cubicBezTo>
                  <a:cubicBezTo>
                    <a:pt x="23" y="43"/>
                    <a:pt x="24" y="45"/>
                    <a:pt x="25" y="48"/>
                  </a:cubicBezTo>
                  <a:cubicBezTo>
                    <a:pt x="26" y="50"/>
                    <a:pt x="27" y="54"/>
                    <a:pt x="28" y="58"/>
                  </a:cubicBezTo>
                  <a:cubicBezTo>
                    <a:pt x="28" y="60"/>
                    <a:pt x="29" y="61"/>
                    <a:pt x="31" y="61"/>
                  </a:cubicBezTo>
                  <a:cubicBezTo>
                    <a:pt x="33" y="61"/>
                    <a:pt x="34" y="60"/>
                    <a:pt x="35" y="58"/>
                  </a:cubicBezTo>
                  <a:cubicBezTo>
                    <a:pt x="35" y="54"/>
                    <a:pt x="36" y="50"/>
                    <a:pt x="37" y="48"/>
                  </a:cubicBezTo>
                  <a:cubicBezTo>
                    <a:pt x="38" y="45"/>
                    <a:pt x="40" y="43"/>
                    <a:pt x="41" y="41"/>
                  </a:cubicBezTo>
                  <a:cubicBezTo>
                    <a:pt x="43" y="39"/>
                    <a:pt x="45" y="38"/>
                    <a:pt x="48" y="37"/>
                  </a:cubicBezTo>
                  <a:cubicBezTo>
                    <a:pt x="51" y="36"/>
                    <a:pt x="54" y="35"/>
                    <a:pt x="59" y="34"/>
                  </a:cubicBezTo>
                  <a:cubicBezTo>
                    <a:pt x="61" y="34"/>
                    <a:pt x="62" y="33"/>
                    <a:pt x="62" y="31"/>
                  </a:cubicBezTo>
                  <a:cubicBezTo>
                    <a:pt x="62" y="29"/>
                    <a:pt x="61" y="28"/>
                    <a:pt x="59" y="27"/>
                  </a:cubicBezTo>
                  <a:cubicBezTo>
                    <a:pt x="54" y="26"/>
                    <a:pt x="51" y="26"/>
                    <a:pt x="48" y="25"/>
                  </a:cubicBez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32" name="Freeform 10">
              <a:extLst>
                <a:ext uri="{FF2B5EF4-FFF2-40B4-BE49-F238E27FC236}">
                  <a16:creationId xmlns:a16="http://schemas.microsoft.com/office/drawing/2014/main" id="{14F5BBC5-CC3B-3163-C48E-5FB7DF096417}"/>
                </a:ext>
              </a:extLst>
            </p:cNvPr>
            <p:cNvSpPr>
              <a:spLocks/>
            </p:cNvSpPr>
            <p:nvPr/>
          </p:nvSpPr>
          <p:spPr bwMode="auto">
            <a:xfrm>
              <a:off x="1305" y="1868"/>
              <a:ext cx="46" cy="46"/>
            </a:xfrm>
            <a:custGeom>
              <a:avLst/>
              <a:gdLst>
                <a:gd name="T0" fmla="*/ 25 w 62"/>
                <a:gd name="T1" fmla="*/ 47 h 61"/>
                <a:gd name="T2" fmla="*/ 25 w 62"/>
                <a:gd name="T3" fmla="*/ 47 h 61"/>
                <a:gd name="T4" fmla="*/ 28 w 62"/>
                <a:gd name="T5" fmla="*/ 58 h 61"/>
                <a:gd name="T6" fmla="*/ 31 w 62"/>
                <a:gd name="T7" fmla="*/ 61 h 61"/>
                <a:gd name="T8" fmla="*/ 34 w 62"/>
                <a:gd name="T9" fmla="*/ 58 h 61"/>
                <a:gd name="T10" fmla="*/ 37 w 62"/>
                <a:gd name="T11" fmla="*/ 47 h 61"/>
                <a:gd name="T12" fmla="*/ 41 w 62"/>
                <a:gd name="T13" fmla="*/ 40 h 61"/>
                <a:gd name="T14" fmla="*/ 48 w 62"/>
                <a:gd name="T15" fmla="*/ 37 h 61"/>
                <a:gd name="T16" fmla="*/ 59 w 62"/>
                <a:gd name="T17" fmla="*/ 34 h 61"/>
                <a:gd name="T18" fmla="*/ 62 w 62"/>
                <a:gd name="T19" fmla="*/ 30 h 61"/>
                <a:gd name="T20" fmla="*/ 59 w 62"/>
                <a:gd name="T21" fmla="*/ 27 h 61"/>
                <a:gd name="T22" fmla="*/ 48 w 62"/>
                <a:gd name="T23" fmla="*/ 24 h 61"/>
                <a:gd name="T24" fmla="*/ 41 w 62"/>
                <a:gd name="T25" fmla="*/ 20 h 61"/>
                <a:gd name="T26" fmla="*/ 37 w 62"/>
                <a:gd name="T27" fmla="*/ 14 h 61"/>
                <a:gd name="T28" fmla="*/ 34 w 62"/>
                <a:gd name="T29" fmla="*/ 3 h 61"/>
                <a:gd name="T30" fmla="*/ 31 w 62"/>
                <a:gd name="T31" fmla="*/ 0 h 61"/>
                <a:gd name="T32" fmla="*/ 28 w 62"/>
                <a:gd name="T33" fmla="*/ 3 h 61"/>
                <a:gd name="T34" fmla="*/ 25 w 62"/>
                <a:gd name="T35" fmla="*/ 14 h 61"/>
                <a:gd name="T36" fmla="*/ 21 w 62"/>
                <a:gd name="T37" fmla="*/ 20 h 61"/>
                <a:gd name="T38" fmla="*/ 14 w 62"/>
                <a:gd name="T39" fmla="*/ 24 h 61"/>
                <a:gd name="T40" fmla="*/ 3 w 62"/>
                <a:gd name="T41" fmla="*/ 27 h 61"/>
                <a:gd name="T42" fmla="*/ 0 w 62"/>
                <a:gd name="T43" fmla="*/ 30 h 61"/>
                <a:gd name="T44" fmla="*/ 3 w 62"/>
                <a:gd name="T45" fmla="*/ 34 h 61"/>
                <a:gd name="T46" fmla="*/ 14 w 62"/>
                <a:gd name="T47" fmla="*/ 37 h 61"/>
                <a:gd name="T48" fmla="*/ 21 w 62"/>
                <a:gd name="T49" fmla="*/ 40 h 61"/>
                <a:gd name="T50" fmla="*/ 25 w 62"/>
                <a:gd name="T51"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1">
                  <a:moveTo>
                    <a:pt x="25" y="47"/>
                  </a:moveTo>
                  <a:lnTo>
                    <a:pt x="25" y="47"/>
                  </a:lnTo>
                  <a:cubicBezTo>
                    <a:pt x="26" y="50"/>
                    <a:pt x="27" y="54"/>
                    <a:pt x="28" y="58"/>
                  </a:cubicBezTo>
                  <a:cubicBezTo>
                    <a:pt x="28" y="60"/>
                    <a:pt x="29" y="61"/>
                    <a:pt x="31" y="61"/>
                  </a:cubicBezTo>
                  <a:cubicBezTo>
                    <a:pt x="33" y="61"/>
                    <a:pt x="34" y="60"/>
                    <a:pt x="34" y="58"/>
                  </a:cubicBezTo>
                  <a:cubicBezTo>
                    <a:pt x="35" y="54"/>
                    <a:pt x="36" y="50"/>
                    <a:pt x="37" y="47"/>
                  </a:cubicBezTo>
                  <a:cubicBezTo>
                    <a:pt x="38" y="44"/>
                    <a:pt x="39" y="42"/>
                    <a:pt x="41" y="40"/>
                  </a:cubicBezTo>
                  <a:cubicBezTo>
                    <a:pt x="43" y="39"/>
                    <a:pt x="45" y="38"/>
                    <a:pt x="48" y="37"/>
                  </a:cubicBezTo>
                  <a:cubicBezTo>
                    <a:pt x="50" y="36"/>
                    <a:pt x="54" y="35"/>
                    <a:pt x="59" y="34"/>
                  </a:cubicBezTo>
                  <a:cubicBezTo>
                    <a:pt x="61" y="33"/>
                    <a:pt x="62" y="32"/>
                    <a:pt x="62" y="30"/>
                  </a:cubicBezTo>
                  <a:cubicBezTo>
                    <a:pt x="62" y="29"/>
                    <a:pt x="61" y="28"/>
                    <a:pt x="59" y="27"/>
                  </a:cubicBezTo>
                  <a:cubicBezTo>
                    <a:pt x="54" y="26"/>
                    <a:pt x="50" y="25"/>
                    <a:pt x="48" y="24"/>
                  </a:cubicBezTo>
                  <a:cubicBezTo>
                    <a:pt x="45" y="23"/>
                    <a:pt x="43" y="22"/>
                    <a:pt x="41" y="20"/>
                  </a:cubicBezTo>
                  <a:cubicBezTo>
                    <a:pt x="39" y="19"/>
                    <a:pt x="38" y="16"/>
                    <a:pt x="37" y="14"/>
                  </a:cubicBezTo>
                  <a:cubicBezTo>
                    <a:pt x="36" y="11"/>
                    <a:pt x="35" y="7"/>
                    <a:pt x="34" y="3"/>
                  </a:cubicBezTo>
                  <a:cubicBezTo>
                    <a:pt x="34" y="1"/>
                    <a:pt x="33" y="0"/>
                    <a:pt x="31" y="0"/>
                  </a:cubicBezTo>
                  <a:cubicBezTo>
                    <a:pt x="29" y="0"/>
                    <a:pt x="28" y="1"/>
                    <a:pt x="28" y="3"/>
                  </a:cubicBezTo>
                  <a:cubicBezTo>
                    <a:pt x="27" y="7"/>
                    <a:pt x="26" y="11"/>
                    <a:pt x="25" y="14"/>
                  </a:cubicBezTo>
                  <a:cubicBezTo>
                    <a:pt x="24" y="16"/>
                    <a:pt x="22" y="19"/>
                    <a:pt x="21" y="20"/>
                  </a:cubicBezTo>
                  <a:cubicBezTo>
                    <a:pt x="19" y="22"/>
                    <a:pt x="17" y="23"/>
                    <a:pt x="14" y="24"/>
                  </a:cubicBezTo>
                  <a:cubicBezTo>
                    <a:pt x="11" y="25"/>
                    <a:pt x="8" y="26"/>
                    <a:pt x="3" y="27"/>
                  </a:cubicBezTo>
                  <a:cubicBezTo>
                    <a:pt x="1" y="28"/>
                    <a:pt x="0" y="29"/>
                    <a:pt x="0" y="30"/>
                  </a:cubicBezTo>
                  <a:cubicBezTo>
                    <a:pt x="0" y="32"/>
                    <a:pt x="1" y="33"/>
                    <a:pt x="3" y="34"/>
                  </a:cubicBezTo>
                  <a:cubicBezTo>
                    <a:pt x="8" y="35"/>
                    <a:pt x="11" y="36"/>
                    <a:pt x="14" y="37"/>
                  </a:cubicBezTo>
                  <a:cubicBezTo>
                    <a:pt x="17" y="38"/>
                    <a:pt x="19" y="39"/>
                    <a:pt x="21" y="40"/>
                  </a:cubicBezTo>
                  <a:cubicBezTo>
                    <a:pt x="22" y="42"/>
                    <a:pt x="24" y="44"/>
                    <a:pt x="25" y="47"/>
                  </a:cubicBez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sp>
          <p:nvSpPr>
            <p:cNvPr id="33" name="Freeform 11">
              <a:extLst>
                <a:ext uri="{FF2B5EF4-FFF2-40B4-BE49-F238E27FC236}">
                  <a16:creationId xmlns:a16="http://schemas.microsoft.com/office/drawing/2014/main" id="{2509DC4D-5180-B063-1147-A9AB05CEE6FC}"/>
                </a:ext>
              </a:extLst>
            </p:cNvPr>
            <p:cNvSpPr>
              <a:spLocks/>
            </p:cNvSpPr>
            <p:nvPr/>
          </p:nvSpPr>
          <p:spPr bwMode="auto">
            <a:xfrm>
              <a:off x="1420" y="1888"/>
              <a:ext cx="46" cy="46"/>
            </a:xfrm>
            <a:custGeom>
              <a:avLst/>
              <a:gdLst>
                <a:gd name="T0" fmla="*/ 3 w 61"/>
                <a:gd name="T1" fmla="*/ 34 h 62"/>
                <a:gd name="T2" fmla="*/ 3 w 61"/>
                <a:gd name="T3" fmla="*/ 34 h 62"/>
                <a:gd name="T4" fmla="*/ 14 w 61"/>
                <a:gd name="T5" fmla="*/ 37 h 62"/>
                <a:gd name="T6" fmla="*/ 21 w 61"/>
                <a:gd name="T7" fmla="*/ 41 h 62"/>
                <a:gd name="T8" fmla="*/ 25 w 61"/>
                <a:gd name="T9" fmla="*/ 48 h 62"/>
                <a:gd name="T10" fmla="*/ 27 w 61"/>
                <a:gd name="T11" fmla="*/ 59 h 62"/>
                <a:gd name="T12" fmla="*/ 31 w 61"/>
                <a:gd name="T13" fmla="*/ 62 h 62"/>
                <a:gd name="T14" fmla="*/ 34 w 61"/>
                <a:gd name="T15" fmla="*/ 59 h 62"/>
                <a:gd name="T16" fmla="*/ 37 w 61"/>
                <a:gd name="T17" fmla="*/ 48 h 62"/>
                <a:gd name="T18" fmla="*/ 41 w 61"/>
                <a:gd name="T19" fmla="*/ 41 h 62"/>
                <a:gd name="T20" fmla="*/ 48 w 61"/>
                <a:gd name="T21" fmla="*/ 37 h 62"/>
                <a:gd name="T22" fmla="*/ 59 w 61"/>
                <a:gd name="T23" fmla="*/ 34 h 62"/>
                <a:gd name="T24" fmla="*/ 61 w 61"/>
                <a:gd name="T25" fmla="*/ 31 h 62"/>
                <a:gd name="T26" fmla="*/ 59 w 61"/>
                <a:gd name="T27" fmla="*/ 28 h 62"/>
                <a:gd name="T28" fmla="*/ 48 w 61"/>
                <a:gd name="T29" fmla="*/ 25 h 62"/>
                <a:gd name="T30" fmla="*/ 41 w 61"/>
                <a:gd name="T31" fmla="*/ 21 h 62"/>
                <a:gd name="T32" fmla="*/ 37 w 61"/>
                <a:gd name="T33" fmla="*/ 14 h 62"/>
                <a:gd name="T34" fmla="*/ 34 w 61"/>
                <a:gd name="T35" fmla="*/ 3 h 62"/>
                <a:gd name="T36" fmla="*/ 31 w 61"/>
                <a:gd name="T37" fmla="*/ 0 h 62"/>
                <a:gd name="T38" fmla="*/ 27 w 61"/>
                <a:gd name="T39" fmla="*/ 3 h 62"/>
                <a:gd name="T40" fmla="*/ 25 w 61"/>
                <a:gd name="T41" fmla="*/ 14 h 62"/>
                <a:gd name="T42" fmla="*/ 21 w 61"/>
                <a:gd name="T43" fmla="*/ 21 h 62"/>
                <a:gd name="T44" fmla="*/ 14 w 61"/>
                <a:gd name="T45" fmla="*/ 25 h 62"/>
                <a:gd name="T46" fmla="*/ 3 w 61"/>
                <a:gd name="T47" fmla="*/ 28 h 62"/>
                <a:gd name="T48" fmla="*/ 0 w 61"/>
                <a:gd name="T49" fmla="*/ 31 h 62"/>
                <a:gd name="T50" fmla="*/ 3 w 61"/>
                <a:gd name="T51" fmla="*/ 3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2">
                  <a:moveTo>
                    <a:pt x="3" y="34"/>
                  </a:moveTo>
                  <a:lnTo>
                    <a:pt x="3" y="34"/>
                  </a:lnTo>
                  <a:cubicBezTo>
                    <a:pt x="8" y="35"/>
                    <a:pt x="11" y="36"/>
                    <a:pt x="14" y="37"/>
                  </a:cubicBezTo>
                  <a:cubicBezTo>
                    <a:pt x="17" y="38"/>
                    <a:pt x="19" y="40"/>
                    <a:pt x="21" y="41"/>
                  </a:cubicBezTo>
                  <a:cubicBezTo>
                    <a:pt x="22" y="43"/>
                    <a:pt x="24" y="45"/>
                    <a:pt x="25" y="48"/>
                  </a:cubicBezTo>
                  <a:cubicBezTo>
                    <a:pt x="26" y="51"/>
                    <a:pt x="27" y="54"/>
                    <a:pt x="27" y="59"/>
                  </a:cubicBezTo>
                  <a:cubicBezTo>
                    <a:pt x="28" y="61"/>
                    <a:pt x="29" y="62"/>
                    <a:pt x="31" y="62"/>
                  </a:cubicBezTo>
                  <a:cubicBezTo>
                    <a:pt x="32" y="62"/>
                    <a:pt x="34" y="61"/>
                    <a:pt x="34" y="59"/>
                  </a:cubicBezTo>
                  <a:cubicBezTo>
                    <a:pt x="35" y="54"/>
                    <a:pt x="36" y="51"/>
                    <a:pt x="37" y="48"/>
                  </a:cubicBezTo>
                  <a:cubicBezTo>
                    <a:pt x="38" y="45"/>
                    <a:pt x="39" y="43"/>
                    <a:pt x="41" y="41"/>
                  </a:cubicBezTo>
                  <a:cubicBezTo>
                    <a:pt x="43" y="40"/>
                    <a:pt x="45" y="38"/>
                    <a:pt x="48" y="37"/>
                  </a:cubicBezTo>
                  <a:cubicBezTo>
                    <a:pt x="50" y="36"/>
                    <a:pt x="54" y="35"/>
                    <a:pt x="59" y="34"/>
                  </a:cubicBezTo>
                  <a:cubicBezTo>
                    <a:pt x="61" y="34"/>
                    <a:pt x="61" y="33"/>
                    <a:pt x="61" y="31"/>
                  </a:cubicBezTo>
                  <a:cubicBezTo>
                    <a:pt x="61" y="29"/>
                    <a:pt x="61" y="28"/>
                    <a:pt x="59" y="28"/>
                  </a:cubicBezTo>
                  <a:cubicBezTo>
                    <a:pt x="54" y="27"/>
                    <a:pt x="50" y="26"/>
                    <a:pt x="48" y="25"/>
                  </a:cubicBezTo>
                  <a:cubicBezTo>
                    <a:pt x="45" y="24"/>
                    <a:pt x="43" y="23"/>
                    <a:pt x="41" y="21"/>
                  </a:cubicBezTo>
                  <a:cubicBezTo>
                    <a:pt x="39" y="19"/>
                    <a:pt x="38" y="17"/>
                    <a:pt x="37" y="14"/>
                  </a:cubicBezTo>
                  <a:cubicBezTo>
                    <a:pt x="36" y="12"/>
                    <a:pt x="35" y="8"/>
                    <a:pt x="34" y="3"/>
                  </a:cubicBezTo>
                  <a:cubicBezTo>
                    <a:pt x="34" y="1"/>
                    <a:pt x="32" y="0"/>
                    <a:pt x="31" y="0"/>
                  </a:cubicBezTo>
                  <a:cubicBezTo>
                    <a:pt x="29" y="0"/>
                    <a:pt x="28" y="1"/>
                    <a:pt x="27" y="3"/>
                  </a:cubicBezTo>
                  <a:cubicBezTo>
                    <a:pt x="27" y="8"/>
                    <a:pt x="26" y="12"/>
                    <a:pt x="25" y="14"/>
                  </a:cubicBezTo>
                  <a:cubicBezTo>
                    <a:pt x="24" y="17"/>
                    <a:pt x="22" y="19"/>
                    <a:pt x="21" y="21"/>
                  </a:cubicBezTo>
                  <a:cubicBezTo>
                    <a:pt x="19" y="23"/>
                    <a:pt x="17" y="24"/>
                    <a:pt x="14" y="25"/>
                  </a:cubicBezTo>
                  <a:cubicBezTo>
                    <a:pt x="11" y="26"/>
                    <a:pt x="8" y="27"/>
                    <a:pt x="3" y="28"/>
                  </a:cubicBezTo>
                  <a:cubicBezTo>
                    <a:pt x="1" y="28"/>
                    <a:pt x="0" y="29"/>
                    <a:pt x="0" y="31"/>
                  </a:cubicBezTo>
                  <a:cubicBezTo>
                    <a:pt x="0" y="33"/>
                    <a:pt x="1" y="34"/>
                    <a:pt x="3" y="34"/>
                  </a:cubicBez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471"/>
            </a:p>
          </p:txBody>
        </p:sp>
      </p:grpSp>
    </p:spTree>
    <p:extLst>
      <p:ext uri="{BB962C8B-B14F-4D97-AF65-F5344CB8AC3E}">
        <p14:creationId xmlns:p14="http://schemas.microsoft.com/office/powerpoint/2010/main" val="212703198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a:extLst>
              <a:ext uri="{FF2B5EF4-FFF2-40B4-BE49-F238E27FC236}">
                <a16:creationId xmlns:a16="http://schemas.microsoft.com/office/drawing/2014/main" id="{579577D5-DFE1-F625-01AD-C358C600CD95}"/>
              </a:ext>
            </a:extLst>
          </p:cNvPr>
          <p:cNvSpPr/>
          <p:nvPr/>
        </p:nvSpPr>
        <p:spPr bwMode="auto">
          <a:xfrm>
            <a:off x="0" y="8862058"/>
            <a:ext cx="7772400" cy="119634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 name="Rectangle 7">
            <a:extLst>
              <a:ext uri="{FF2B5EF4-FFF2-40B4-BE49-F238E27FC236}">
                <a16:creationId xmlns:a16="http://schemas.microsoft.com/office/drawing/2014/main" id="{8C49EE5D-0930-2767-108C-5C29D48D00D4}"/>
              </a:ext>
            </a:extLst>
          </p:cNvPr>
          <p:cNvSpPr/>
          <p:nvPr/>
        </p:nvSpPr>
        <p:spPr bwMode="auto">
          <a:xfrm>
            <a:off x="0" y="2093664"/>
            <a:ext cx="7772401" cy="290007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6" name="Rectangle: Rounded Corners 35">
            <a:extLst>
              <a:ext uri="{FF2B5EF4-FFF2-40B4-BE49-F238E27FC236}">
                <a16:creationId xmlns:a16="http://schemas.microsoft.com/office/drawing/2014/main" id="{4CC92C6B-7798-9A5E-930C-41CC00DD1FB1}"/>
              </a:ext>
              <a:ext uri="{C183D7F6-B498-43B3-948B-1728B52AA6E4}">
                <adec:decorative xmlns:adec="http://schemas.microsoft.com/office/drawing/2017/decorative" val="1"/>
              </a:ext>
            </a:extLst>
          </p:cNvPr>
          <p:cNvSpPr/>
          <p:nvPr/>
        </p:nvSpPr>
        <p:spPr bwMode="auto">
          <a:xfrm>
            <a:off x="360784" y="1582425"/>
            <a:ext cx="2273668" cy="2943074"/>
          </a:xfrm>
          <a:prstGeom prst="roundRect">
            <a:avLst>
              <a:gd name="adj" fmla="val 4874"/>
            </a:avLst>
          </a:prstGeom>
          <a:gradFill flip="none" rotWithShape="1">
            <a:gsLst>
              <a:gs pos="39000">
                <a:schemeClr val="tx2"/>
              </a:gs>
              <a:gs pos="100000">
                <a:srgbClr val="FFFFFF"/>
              </a:gs>
            </a:gsLst>
            <a:lin ang="5400000" scaled="1"/>
            <a:tileRect/>
          </a:gra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FFFF"/>
              </a:solidFill>
              <a:effectLst/>
              <a:uLnTx/>
              <a:uFillTx/>
              <a:latin typeface="Segoe UI"/>
              <a:ea typeface="Segoe UI" pitchFamily="34" charset="0"/>
              <a:cs typeface="Segoe UI" pitchFamily="34" charset="0"/>
            </a:endParaRPr>
          </a:p>
        </p:txBody>
      </p:sp>
      <p:sp>
        <p:nvSpPr>
          <p:cNvPr id="41" name="Rectangle: Rounded Corners 40">
            <a:extLst>
              <a:ext uri="{FF2B5EF4-FFF2-40B4-BE49-F238E27FC236}">
                <a16:creationId xmlns:a16="http://schemas.microsoft.com/office/drawing/2014/main" id="{8D2D4140-09BB-0B1A-9041-425D86C35FE9}"/>
              </a:ext>
              <a:ext uri="{C183D7F6-B498-43B3-948B-1728B52AA6E4}">
                <adec:decorative xmlns:adec="http://schemas.microsoft.com/office/drawing/2017/decorative" val="1"/>
              </a:ext>
            </a:extLst>
          </p:cNvPr>
          <p:cNvSpPr/>
          <p:nvPr/>
        </p:nvSpPr>
        <p:spPr bwMode="auto">
          <a:xfrm>
            <a:off x="2741054" y="1582425"/>
            <a:ext cx="2273668" cy="2943074"/>
          </a:xfrm>
          <a:prstGeom prst="roundRect">
            <a:avLst>
              <a:gd name="adj" fmla="val 4874"/>
            </a:avLst>
          </a:prstGeom>
          <a:gradFill flip="none" rotWithShape="1">
            <a:gsLst>
              <a:gs pos="39000">
                <a:schemeClr val="tx2"/>
              </a:gs>
              <a:gs pos="100000">
                <a:srgbClr val="FFFFFF"/>
              </a:gs>
            </a:gsLst>
            <a:lin ang="5400000" scaled="1"/>
            <a:tileRect/>
          </a:gra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kern="0" dirty="0">
              <a:solidFill>
                <a:srgbClr val="FFFFFF"/>
              </a:solidFill>
              <a:latin typeface="Segoe UI"/>
              <a:cs typeface="Segoe UI" pitchFamily="34" charset="0"/>
            </a:endParaRPr>
          </a:p>
        </p:txBody>
      </p:sp>
      <p:sp>
        <p:nvSpPr>
          <p:cNvPr id="44" name="Rectangle: Rounded Corners 43">
            <a:extLst>
              <a:ext uri="{FF2B5EF4-FFF2-40B4-BE49-F238E27FC236}">
                <a16:creationId xmlns:a16="http://schemas.microsoft.com/office/drawing/2014/main" id="{79624F68-8610-97F1-8CE9-B29E4BC72649}"/>
              </a:ext>
              <a:ext uri="{C183D7F6-B498-43B3-948B-1728B52AA6E4}">
                <adec:decorative xmlns:adec="http://schemas.microsoft.com/office/drawing/2017/decorative" val="1"/>
              </a:ext>
            </a:extLst>
          </p:cNvPr>
          <p:cNvSpPr/>
          <p:nvPr/>
        </p:nvSpPr>
        <p:spPr bwMode="auto">
          <a:xfrm>
            <a:off x="5121323" y="1582425"/>
            <a:ext cx="2290292" cy="2943074"/>
          </a:xfrm>
          <a:prstGeom prst="roundRect">
            <a:avLst>
              <a:gd name="adj" fmla="val 4874"/>
            </a:avLst>
          </a:prstGeom>
          <a:gradFill flip="none" rotWithShape="1">
            <a:gsLst>
              <a:gs pos="39000">
                <a:schemeClr val="tx2"/>
              </a:gs>
              <a:gs pos="100000">
                <a:srgbClr val="FFFFFF"/>
              </a:gs>
            </a:gsLst>
            <a:lin ang="5400000" scaled="1"/>
            <a:tileRect/>
          </a:gra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kern="0" dirty="0">
              <a:solidFill>
                <a:srgbClr val="FFFFFF"/>
              </a:solidFill>
              <a:latin typeface="Segoe UI"/>
              <a:cs typeface="Segoe UI" pitchFamily="34" charset="0"/>
            </a:endParaRPr>
          </a:p>
        </p:txBody>
      </p:sp>
      <p:sp>
        <p:nvSpPr>
          <p:cNvPr id="46" name="Rectangle 45">
            <a:extLst>
              <a:ext uri="{FF2B5EF4-FFF2-40B4-BE49-F238E27FC236}">
                <a16:creationId xmlns:a16="http://schemas.microsoft.com/office/drawing/2014/main" id="{AC52F0E6-0615-B4A1-3346-2283B52F50FA}"/>
              </a:ext>
            </a:extLst>
          </p:cNvPr>
          <p:cNvSpPr/>
          <p:nvPr/>
        </p:nvSpPr>
        <p:spPr bwMode="auto">
          <a:xfrm flipV="1">
            <a:off x="0" y="7151767"/>
            <a:ext cx="7772400" cy="172045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5" name="TextBox 54">
            <a:extLst>
              <a:ext uri="{FF2B5EF4-FFF2-40B4-BE49-F238E27FC236}">
                <a16:creationId xmlns:a16="http://schemas.microsoft.com/office/drawing/2014/main" id="{EC1E5F09-9072-4584-B1DA-36A09029007F}"/>
              </a:ext>
            </a:extLst>
          </p:cNvPr>
          <p:cNvSpPr txBox="1"/>
          <p:nvPr/>
        </p:nvSpPr>
        <p:spPr>
          <a:xfrm>
            <a:off x="806824" y="8981044"/>
            <a:ext cx="6494928" cy="461665"/>
          </a:xfrm>
          <a:prstGeom prst="rect">
            <a:avLst/>
          </a:prstGeom>
          <a:noFill/>
        </p:spPr>
        <p:txBody>
          <a:bodyPr wrap="square" l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2"/>
                </a:solidFill>
                <a:effectLst/>
                <a:uLnTx/>
                <a:uFillTx/>
                <a:latin typeface="Segoe UI Semibold"/>
                <a:ea typeface="+mn-ea"/>
                <a:cs typeface="Segoe UI" panose="020B0502040204020203" pitchFamily="34" charset="0"/>
              </a:rPr>
              <a:t>Discover how you can empower your people to work anywhere, manage costs, and improve security using Microsoft 365 Business Premium</a:t>
            </a:r>
          </a:p>
        </p:txBody>
      </p:sp>
      <p:sp>
        <p:nvSpPr>
          <p:cNvPr id="6" name="Title 5">
            <a:extLst>
              <a:ext uri="{FF2B5EF4-FFF2-40B4-BE49-F238E27FC236}">
                <a16:creationId xmlns:a16="http://schemas.microsoft.com/office/drawing/2014/main" id="{2F263383-D092-909B-208E-0CEC15B73D89}"/>
              </a:ext>
            </a:extLst>
          </p:cNvPr>
          <p:cNvSpPr>
            <a:spLocks noGrp="1"/>
          </p:cNvSpPr>
          <p:nvPr>
            <p:ph type="title"/>
          </p:nvPr>
        </p:nvSpPr>
        <p:spPr>
          <a:xfrm>
            <a:off x="366445" y="937709"/>
            <a:ext cx="7024307" cy="307777"/>
          </a:xfrm>
        </p:spPr>
        <p:txBody>
          <a:bodyPr>
            <a:spAutoFit/>
          </a:bodyPr>
          <a:lstStyle/>
          <a:p>
            <a:r>
              <a:rPr lang="en-US" sz="2000" dirty="0">
                <a:latin typeface="Segoe UI Semibold" panose="020B0702040204020203" pitchFamily="34" charset="0"/>
                <a:cs typeface="Segoe UI Semibold" panose="020B0702040204020203" pitchFamily="34" charset="0"/>
              </a:rPr>
              <a:t>Supercharge productivity without compromising on security</a:t>
            </a:r>
            <a:endParaRPr lang="en-US" sz="1800" dirty="0"/>
          </a:p>
        </p:txBody>
      </p:sp>
      <p:sp>
        <p:nvSpPr>
          <p:cNvPr id="33" name="Freeform 5">
            <a:extLst>
              <a:ext uri="{FF2B5EF4-FFF2-40B4-BE49-F238E27FC236}">
                <a16:creationId xmlns:a16="http://schemas.microsoft.com/office/drawing/2014/main" id="{1B5D34FC-4A32-BD9F-575A-00E653FE69CA}"/>
              </a:ext>
              <a:ext uri="{C183D7F6-B498-43B3-948B-1728B52AA6E4}">
                <adec:decorative xmlns:adec="http://schemas.microsoft.com/office/drawing/2017/decorative" val="1"/>
              </a:ext>
            </a:extLst>
          </p:cNvPr>
          <p:cNvSpPr>
            <a:spLocks/>
          </p:cNvSpPr>
          <p:nvPr/>
        </p:nvSpPr>
        <p:spPr bwMode="auto">
          <a:xfrm>
            <a:off x="360784" y="9096121"/>
            <a:ext cx="257969" cy="231510"/>
          </a:xfrm>
          <a:custGeom>
            <a:avLst/>
            <a:gdLst>
              <a:gd name="T0" fmla="*/ 211 w 262"/>
              <a:gd name="T1" fmla="*/ 130 h 235"/>
              <a:gd name="T2" fmla="*/ 211 w 262"/>
              <a:gd name="T3" fmla="*/ 130 h 235"/>
              <a:gd name="T4" fmla="*/ 125 w 262"/>
              <a:gd name="T5" fmla="*/ 216 h 235"/>
              <a:gd name="T6" fmla="*/ 144 w 262"/>
              <a:gd name="T7" fmla="*/ 235 h 235"/>
              <a:gd name="T8" fmla="*/ 262 w 262"/>
              <a:gd name="T9" fmla="*/ 117 h 235"/>
              <a:gd name="T10" fmla="*/ 145 w 262"/>
              <a:gd name="T11" fmla="*/ 0 h 235"/>
              <a:gd name="T12" fmla="*/ 126 w 262"/>
              <a:gd name="T13" fmla="*/ 18 h 235"/>
              <a:gd name="T14" fmla="*/ 211 w 262"/>
              <a:gd name="T15" fmla="*/ 104 h 235"/>
              <a:gd name="T16" fmla="*/ 0 w 262"/>
              <a:gd name="T17" fmla="*/ 104 h 235"/>
              <a:gd name="T18" fmla="*/ 0 w 262"/>
              <a:gd name="T19" fmla="*/ 130 h 235"/>
              <a:gd name="T20" fmla="*/ 211 w 262"/>
              <a:gd name="T21" fmla="*/ 13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235">
                <a:moveTo>
                  <a:pt x="211" y="130"/>
                </a:moveTo>
                <a:lnTo>
                  <a:pt x="211" y="130"/>
                </a:lnTo>
                <a:lnTo>
                  <a:pt x="125" y="216"/>
                </a:lnTo>
                <a:lnTo>
                  <a:pt x="144" y="235"/>
                </a:lnTo>
                <a:lnTo>
                  <a:pt x="262" y="117"/>
                </a:lnTo>
                <a:lnTo>
                  <a:pt x="145" y="0"/>
                </a:lnTo>
                <a:lnTo>
                  <a:pt x="126" y="18"/>
                </a:lnTo>
                <a:lnTo>
                  <a:pt x="211" y="104"/>
                </a:lnTo>
                <a:lnTo>
                  <a:pt x="0" y="104"/>
                </a:lnTo>
                <a:lnTo>
                  <a:pt x="0" y="130"/>
                </a:lnTo>
                <a:lnTo>
                  <a:pt x="211" y="130"/>
                </a:lnTo>
                <a:close/>
              </a:path>
            </a:pathLst>
          </a:custGeom>
          <a:solidFill>
            <a:schemeClr val="accent1"/>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471" b="0" i="0" u="none" strike="noStrike" kern="1200" cap="none" spc="0" normalizeH="0" baseline="0" noProof="0">
              <a:ln>
                <a:noFill/>
              </a:ln>
              <a:solidFill>
                <a:srgbClr val="FFFFFF"/>
              </a:solidFill>
              <a:effectLst/>
              <a:uLnTx/>
              <a:uFillTx/>
              <a:latin typeface="Segoe UI"/>
              <a:ea typeface="+mn-ea"/>
              <a:cs typeface="+mn-cs"/>
            </a:endParaRPr>
          </a:p>
        </p:txBody>
      </p:sp>
      <p:grpSp>
        <p:nvGrpSpPr>
          <p:cNvPr id="5" name="Group 4">
            <a:extLst>
              <a:ext uri="{FF2B5EF4-FFF2-40B4-BE49-F238E27FC236}">
                <a16:creationId xmlns:a16="http://schemas.microsoft.com/office/drawing/2014/main" id="{68E1C3C4-EEFA-D314-9B7D-4422123B4A11}"/>
              </a:ext>
            </a:extLst>
          </p:cNvPr>
          <p:cNvGrpSpPr/>
          <p:nvPr/>
        </p:nvGrpSpPr>
        <p:grpSpPr>
          <a:xfrm>
            <a:off x="360784" y="7371900"/>
            <a:ext cx="7001928" cy="1296592"/>
            <a:chOff x="360784" y="7454601"/>
            <a:chExt cx="7001928" cy="1296592"/>
          </a:xfrm>
        </p:grpSpPr>
        <p:sp>
          <p:nvSpPr>
            <p:cNvPr id="20" name="TextBox 19">
              <a:extLst>
                <a:ext uri="{FF2B5EF4-FFF2-40B4-BE49-F238E27FC236}">
                  <a16:creationId xmlns:a16="http://schemas.microsoft.com/office/drawing/2014/main" id="{7101F456-7A0F-FF9E-A4C9-8ABAED226D88}"/>
                </a:ext>
              </a:extLst>
            </p:cNvPr>
            <p:cNvSpPr txBox="1"/>
            <p:nvPr/>
          </p:nvSpPr>
          <p:spPr>
            <a:xfrm>
              <a:off x="360784" y="7454601"/>
              <a:ext cx="2103120" cy="1184940"/>
            </a:xfrm>
            <a:prstGeom prst="rect">
              <a:avLst/>
            </a:prstGeom>
            <a:noFill/>
          </p:spPr>
          <p:txBody>
            <a:bodyPr wrap="square" lIns="0" tIns="0" rIns="0" bIns="0" anchor="t">
              <a:spAutoFit/>
            </a:bodyPr>
            <a:lstStyle/>
            <a:p>
              <a:pPr marL="0" marR="0" lvl="0" indent="0" algn="l" defTabSz="932472" rtl="0" eaLnBrk="1" fontAlgn="base" latinLnBrk="0" hangingPunct="1">
                <a:lnSpc>
                  <a:spcPct val="100000"/>
                </a:lnSpc>
                <a:spcBef>
                  <a:spcPts val="600"/>
                </a:spcBef>
                <a:spcAft>
                  <a:spcPts val="0"/>
                </a:spcAft>
                <a:buClrTx/>
                <a:buSzTx/>
                <a:buFontTx/>
                <a:buNone/>
                <a:tabLst/>
                <a:defRPr/>
              </a:pPr>
              <a:r>
                <a:rPr kumimoji="0" lang="en-US" sz="1100" b="0" i="0" u="none" strike="noStrike" kern="1200" cap="none" spc="-20" normalizeH="0" baseline="0" noProof="0" dirty="0">
                  <a:ln>
                    <a:noFill/>
                  </a:ln>
                  <a:solidFill>
                    <a:schemeClr val="bg2"/>
                  </a:solidFill>
                  <a:effectLst/>
                  <a:uLnTx/>
                  <a:uFillTx/>
                  <a:latin typeface="Segoe UI Semibold"/>
                  <a:ea typeface="+mn-ea"/>
                  <a:cs typeface="Segoe UI"/>
                </a:rPr>
                <a:t>[Flexible partner content space – templated but open ended]</a:t>
              </a:r>
            </a:p>
            <a:p>
              <a:pPr marL="0" marR="0" lvl="0" indent="0" algn="l" defTabSz="932472"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uLnTx/>
                  <a:uFillTx/>
                  <a:latin typeface="Segoe UI"/>
                  <a:ea typeface="+mn-ea"/>
                  <a:cs typeface="Segoe UI"/>
                </a:rPr>
                <a:t>Lorem ipsum dolor sit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amet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consectetuer</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adipiscing</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elit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Maecenas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porttitor</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congue</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malesuada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libero, sit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amet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commodo</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magna eros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quis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urna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a:t>
              </a:r>
            </a:p>
          </p:txBody>
        </p:sp>
        <p:sp>
          <p:nvSpPr>
            <p:cNvPr id="21" name="Rectangle 20">
              <a:extLst>
                <a:ext uri="{FF2B5EF4-FFF2-40B4-BE49-F238E27FC236}">
                  <a16:creationId xmlns:a16="http://schemas.microsoft.com/office/drawing/2014/main" id="{212F243F-6CA2-8EE8-C9F8-C53983165DFC}"/>
                </a:ext>
              </a:extLst>
            </p:cNvPr>
            <p:cNvSpPr/>
            <p:nvPr/>
          </p:nvSpPr>
          <p:spPr bwMode="auto">
            <a:xfrm>
              <a:off x="2979271" y="8318838"/>
              <a:ext cx="1187573" cy="314324"/>
            </a:xfrm>
            <a:prstGeom prst="rect">
              <a:avLst/>
            </a:prstGeom>
            <a:solidFill>
              <a:srgbClr val="FF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ts val="600"/>
                </a:spcBef>
                <a:spcAft>
                  <a:spcPct val="0"/>
                </a:spcAft>
                <a:buClrTx/>
                <a:buSzTx/>
                <a:buFontTx/>
                <a:buNone/>
                <a:tabLst/>
                <a:defRPr/>
              </a:pPr>
              <a:r>
                <a:rPr kumimoji="0" lang="en-US" sz="1200" b="0" i="0" u="none" strike="noStrike" kern="1200" cap="none" spc="0" normalizeH="0" baseline="0" noProof="0" dirty="0">
                  <a:ln>
                    <a:noFill/>
                  </a:ln>
                  <a:solidFill>
                    <a:schemeClr val="bg2"/>
                  </a:solidFill>
                  <a:effectLst/>
                  <a:uLnTx/>
                  <a:uFillTx/>
                  <a:latin typeface="Segoe UI"/>
                  <a:ea typeface="+mn-ea"/>
                  <a:cs typeface="Segoe UI"/>
                </a:rPr>
                <a:t>Partner logo</a:t>
              </a:r>
            </a:p>
          </p:txBody>
        </p:sp>
        <p:sp>
          <p:nvSpPr>
            <p:cNvPr id="22" name="TextBox 21">
              <a:extLst>
                <a:ext uri="{FF2B5EF4-FFF2-40B4-BE49-F238E27FC236}">
                  <a16:creationId xmlns:a16="http://schemas.microsoft.com/office/drawing/2014/main" id="{55F71AA9-6C73-31F5-B86B-2288A92550B5}"/>
                </a:ext>
              </a:extLst>
            </p:cNvPr>
            <p:cNvSpPr txBox="1"/>
            <p:nvPr/>
          </p:nvSpPr>
          <p:spPr>
            <a:xfrm>
              <a:off x="2979271" y="7454601"/>
              <a:ext cx="2929647" cy="677108"/>
            </a:xfrm>
            <a:prstGeom prst="rect">
              <a:avLst/>
            </a:prstGeom>
            <a:noFill/>
          </p:spPr>
          <p:txBody>
            <a:bodyPr wrap="square" lIns="0" tIns="0" rIns="0" bIns="0" anchor="t">
              <a:spAutoFit/>
            </a:bodyPr>
            <a:lstStyle/>
            <a:p>
              <a:pPr marL="0" marR="0" lvl="0" indent="0" algn="l" defTabSz="932472" rtl="0" eaLnBrk="1" fontAlgn="base"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uLnTx/>
                  <a:uFillTx/>
                  <a:latin typeface="Segoe UI Semibold"/>
                  <a:ea typeface="+mn-ea"/>
                  <a:cs typeface="Segoe UI"/>
                </a:rPr>
                <a:t>About </a:t>
              </a:r>
              <a:r>
                <a:rPr kumimoji="0" lang="en-US" sz="1100" b="0" i="0" u="none" strike="noStrike" kern="1200" cap="none" spc="0" normalizeH="0" baseline="0" noProof="0" dirty="0">
                  <a:ln>
                    <a:noFill/>
                  </a:ln>
                  <a:solidFill>
                    <a:schemeClr val="bg2"/>
                  </a:solidFill>
                  <a:effectLst/>
                  <a:highlight>
                    <a:srgbClr val="FFFF00"/>
                  </a:highlight>
                  <a:uLnTx/>
                  <a:uFillTx/>
                  <a:latin typeface="Segoe UI Semibold"/>
                  <a:ea typeface="+mn-ea"/>
                  <a:cs typeface="Segoe UI"/>
                </a:rPr>
                <a:t>[Partner]</a:t>
              </a:r>
            </a:p>
            <a:p>
              <a:pPr marL="0" marR="0" lvl="0" indent="0" algn="l" defTabSz="932472"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Fusce</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posuere</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magna sed pulvinar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ultricies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purus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lectus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malesuada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libero, sit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amet</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commodo</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magna eros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quis</a:t>
              </a:r>
              <a:r>
                <a:rPr kumimoji="0" lang="en-US" sz="1100" b="0" i="0" u="none" strike="noStrike" kern="1200" cap="none" spc="0" normalizeH="0" baseline="0" noProof="0" dirty="0">
                  <a:ln>
                    <a:noFill/>
                  </a:ln>
                  <a:solidFill>
                    <a:schemeClr val="bg2"/>
                  </a:solidFill>
                  <a:effectLst/>
                  <a:uLnTx/>
                  <a:uFillTx/>
                  <a:latin typeface="Segoe UI"/>
                  <a:ea typeface="+mn-ea"/>
                  <a:cs typeface="Segoe UI"/>
                </a:rPr>
                <a:t> </a:t>
              </a:r>
              <a:r>
                <a:rPr kumimoji="0" lang="en-US" sz="1100" b="0" i="0" u="none" strike="noStrike" kern="1200" cap="none" spc="0" normalizeH="0" baseline="0" noProof="0" dirty="0" err="1">
                  <a:ln>
                    <a:noFill/>
                  </a:ln>
                  <a:solidFill>
                    <a:schemeClr val="bg2"/>
                  </a:solidFill>
                  <a:effectLst/>
                  <a:uLnTx/>
                  <a:uFillTx/>
                  <a:latin typeface="Segoe UI"/>
                  <a:ea typeface="+mn-ea"/>
                  <a:cs typeface="Segoe UI"/>
                </a:rPr>
                <a:t>urna</a:t>
              </a:r>
              <a:r>
                <a:rPr kumimoji="0" lang="en-US" sz="1100" b="0" i="0" u="none" strike="noStrike" kern="1200" cap="none" spc="0" normalizeH="0" baseline="0" noProof="0" dirty="0">
                  <a:ln>
                    <a:noFill/>
                  </a:ln>
                  <a:solidFill>
                    <a:schemeClr val="bg2"/>
                  </a:solidFill>
                  <a:effectLst/>
                  <a:uLnTx/>
                  <a:uFillTx/>
                  <a:latin typeface="Segoe UI"/>
                  <a:ea typeface="+mn-ea"/>
                  <a:cs typeface="Segoe UI"/>
                </a:rPr>
                <a:t>.</a:t>
              </a:r>
            </a:p>
          </p:txBody>
        </p:sp>
        <p:sp>
          <p:nvSpPr>
            <p:cNvPr id="25" name="TextBox 24">
              <a:extLst>
                <a:ext uri="{FF2B5EF4-FFF2-40B4-BE49-F238E27FC236}">
                  <a16:creationId xmlns:a16="http://schemas.microsoft.com/office/drawing/2014/main" id="{E8F48A3E-3D33-D1FA-D7DC-EDABFD5185E0}"/>
                </a:ext>
              </a:extLst>
            </p:cNvPr>
            <p:cNvSpPr txBox="1">
              <a:spLocks/>
            </p:cNvSpPr>
            <p:nvPr/>
          </p:nvSpPr>
          <p:spPr>
            <a:xfrm>
              <a:off x="6100762" y="7454601"/>
              <a:ext cx="1261950" cy="846386"/>
            </a:xfrm>
            <a:prstGeom prst="rect">
              <a:avLst/>
            </a:prstGeom>
            <a:noFill/>
          </p:spPr>
          <p:txBody>
            <a:bodyPr wrap="square" lIns="0" tIns="0" rIns="0" bIns="0" anchor="t">
              <a:spAutoFit/>
            </a:bodyPr>
            <a:lstStyle/>
            <a:p>
              <a:pPr marL="0" marR="0" lvl="0" indent="0" algn="l" defTabSz="932472" rtl="0" eaLnBrk="1" fontAlgn="base" latinLnBrk="0" hangingPunct="1">
                <a:lnSpc>
                  <a:spcPct val="100000"/>
                </a:lnSpc>
                <a:spcBef>
                  <a:spcPts val="80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highlight>
                    <a:srgbClr val="FFFF00"/>
                  </a:highlight>
                  <a:uLnTx/>
                  <a:uFillTx/>
                  <a:latin typeface="Segoe UI Semibold"/>
                  <a:ea typeface="+mn-ea"/>
                  <a:cs typeface="Segoe UI"/>
                </a:rPr>
                <a:t>[Partner CTA]</a:t>
              </a:r>
            </a:p>
            <a:p>
              <a:pPr marL="0" marR="0" lvl="0" indent="0" algn="l" defTabSz="932472"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2"/>
                  </a:solidFill>
                  <a:effectLst/>
                  <a:uLnTx/>
                  <a:uFillTx/>
                  <a:latin typeface="Segoe UI"/>
                  <a:ea typeface="+mn-ea"/>
                  <a:cs typeface="Segoe UI"/>
                </a:rPr>
                <a:t>Learn more about our services &gt;</a:t>
              </a:r>
              <a:br>
                <a:rPr kumimoji="0" lang="en-US" sz="1100" b="0" i="0" u="none" strike="noStrike" kern="1200" cap="none" spc="0" normalizeH="0" baseline="0" noProof="0" dirty="0">
                  <a:ln>
                    <a:noFill/>
                  </a:ln>
                  <a:solidFill>
                    <a:schemeClr val="bg2"/>
                  </a:solidFill>
                  <a:effectLst/>
                  <a:uLnTx/>
                  <a:uFillTx/>
                  <a:latin typeface="Segoe UI"/>
                  <a:ea typeface="+mn-ea"/>
                  <a:cs typeface="Segoe UI"/>
                </a:rPr>
              </a:br>
              <a:r>
                <a:rPr kumimoji="0" lang="en-US" sz="1100" b="0" i="0" u="none" strike="noStrike" kern="1200" cap="none" spc="0" normalizeH="0" baseline="0" noProof="0" dirty="0">
                  <a:ln>
                    <a:noFill/>
                  </a:ln>
                  <a:solidFill>
                    <a:schemeClr val="bg2"/>
                  </a:solidFill>
                  <a:effectLst/>
                  <a:highlight>
                    <a:srgbClr val="FFFF00"/>
                  </a:highlight>
                  <a:uLnTx/>
                  <a:uFillTx/>
                  <a:latin typeface="Segoe UI"/>
                  <a:ea typeface="+mn-ea"/>
                  <a:cs typeface="Segoe UI"/>
                </a:rPr>
                <a:t>[Link to partner website]</a:t>
              </a:r>
            </a:p>
          </p:txBody>
        </p:sp>
        <p:cxnSp>
          <p:nvCxnSpPr>
            <p:cNvPr id="34" name="Straight Connector 33">
              <a:extLst>
                <a:ext uri="{FF2B5EF4-FFF2-40B4-BE49-F238E27FC236}">
                  <a16:creationId xmlns:a16="http://schemas.microsoft.com/office/drawing/2014/main" id="{D1E9D784-3F50-A00D-40C4-F438327E1BCF}"/>
                </a:ext>
                <a:ext uri="{C183D7F6-B498-43B3-948B-1728B52AA6E4}">
                  <adec:decorative xmlns:adec="http://schemas.microsoft.com/office/drawing/2017/decorative" val="1"/>
                </a:ext>
              </a:extLst>
            </p:cNvPr>
            <p:cNvCxnSpPr>
              <a:cxnSpLocks/>
            </p:cNvCxnSpPr>
            <p:nvPr/>
          </p:nvCxnSpPr>
          <p:spPr>
            <a:xfrm flipV="1">
              <a:off x="2711524" y="7454601"/>
              <a:ext cx="1" cy="1296592"/>
            </a:xfrm>
            <a:prstGeom prst="line">
              <a:avLst/>
            </a:prstGeom>
            <a:ln w="12700">
              <a:solidFill>
                <a:schemeClr val="tx2">
                  <a:lumMod val="9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grpSp>
      <p:pic>
        <p:nvPicPr>
          <p:cNvPr id="3" name="MS logo gray - EMF">
            <a:extLst>
              <a:ext uri="{FF2B5EF4-FFF2-40B4-BE49-F238E27FC236}">
                <a16:creationId xmlns:a16="http://schemas.microsoft.com/office/drawing/2014/main" id="{932D7C29-B43E-4A7E-FCBD-97B3A095EB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r="1689" b="7979"/>
          <a:stretch/>
        </p:blipFill>
        <p:spPr bwMode="black">
          <a:xfrm>
            <a:off x="141823" y="156345"/>
            <a:ext cx="2037144" cy="705511"/>
          </a:xfrm>
          <a:prstGeom prst="rect">
            <a:avLst/>
          </a:prstGeom>
        </p:spPr>
      </p:pic>
      <p:sp>
        <p:nvSpPr>
          <p:cNvPr id="4" name="TextBox 3">
            <a:extLst>
              <a:ext uri="{FF2B5EF4-FFF2-40B4-BE49-F238E27FC236}">
                <a16:creationId xmlns:a16="http://schemas.microsoft.com/office/drawing/2014/main" id="{0DA8C350-1EF4-D882-DE67-72FCD6CC911D}"/>
              </a:ext>
            </a:extLst>
          </p:cNvPr>
          <p:cNvSpPr txBox="1"/>
          <p:nvPr/>
        </p:nvSpPr>
        <p:spPr>
          <a:xfrm>
            <a:off x="360784" y="9600318"/>
            <a:ext cx="6899692" cy="246221"/>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chemeClr val="bg2"/>
                </a:solidFill>
                <a:effectLst/>
                <a:uLnTx/>
                <a:uFillTx/>
                <a:latin typeface="Segoe UI"/>
                <a:ea typeface="Calibri" panose="020F0502020204030204" pitchFamily="34" charset="0"/>
                <a:cs typeface="Arial" panose="020B0604020202020204" pitchFamily="34" charset="0"/>
              </a:rPr>
              <a:t>¹</a:t>
            </a:r>
            <a:r>
              <a:rPr kumimoji="0" lang="en-US" sz="800" b="0" i="0" u="none"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rPr>
              <a:t>The Next Great Disruption is Hybrid Work – Are We Ready? Full study </a:t>
            </a:r>
            <a:r>
              <a:rPr kumimoji="0" lang="en-US" sz="800" b="0" i="0" u="sng"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HERE</a:t>
            </a:r>
            <a:r>
              <a:rPr kumimoji="0" lang="en-US" sz="800" b="0" i="0" u="none"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rPr>
              <a:t> | </a:t>
            </a:r>
            <a:r>
              <a:rPr kumimoji="0" lang="en-US" sz="800" b="0" i="0" u="none" strike="noStrike" kern="1200" cap="none" spc="0" normalizeH="0" baseline="30000" noProof="0" dirty="0">
                <a:ln>
                  <a:noFill/>
                </a:ln>
                <a:solidFill>
                  <a:schemeClr val="bg2"/>
                </a:solidFill>
                <a:effectLst/>
                <a:uLnTx/>
                <a:uFillTx/>
                <a:latin typeface="Segoe UI"/>
                <a:ea typeface="Calibri" panose="020F0502020204030204" pitchFamily="34" charset="0"/>
                <a:cs typeface="Arial" panose="020B0604020202020204" pitchFamily="34" charset="0"/>
              </a:rPr>
              <a:t>²</a:t>
            </a:r>
            <a:r>
              <a:rPr kumimoji="0" lang="en-US" sz="800" b="0" i="0" u="sng"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cioandleader.com</a:t>
            </a:r>
            <a:endParaRPr kumimoji="0" lang="en-US" sz="800" b="0" i="0" u="none" strike="noStrike" kern="1200" cap="none" spc="0" normalizeH="0" baseline="0" noProof="0" dirty="0">
              <a:ln>
                <a:noFill/>
              </a:ln>
              <a:solidFill>
                <a:schemeClr val="bg2"/>
              </a:solidFill>
              <a:effectLst/>
              <a:uLnTx/>
              <a:uFillTx/>
              <a:latin typeface="Segoe UI"/>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0" normalizeH="0" baseline="0" noProof="0" dirty="0">
                <a:ln>
                  <a:noFill/>
                </a:ln>
                <a:solidFill>
                  <a:schemeClr val="bg2"/>
                </a:solidFill>
                <a:effectLst/>
                <a:uLnTx/>
                <a:uFillTx/>
                <a:latin typeface="Segoe UI"/>
                <a:ea typeface="+mn-ea"/>
                <a:cs typeface="Segoe UI"/>
              </a:rPr>
              <a:t>*Price is subject to change based on subscription term, currency, and region​. </a:t>
            </a:r>
            <a:endParaRPr kumimoji="0" lang="en-US" sz="800" b="0" i="0" u="none" strike="noStrike" kern="1200" cap="none" spc="0" normalizeH="0" baseline="0" noProof="0" dirty="0">
              <a:ln>
                <a:noFill/>
              </a:ln>
              <a:solidFill>
                <a:schemeClr val="bg2"/>
              </a:solidFill>
              <a:effectLst/>
              <a:uLnTx/>
              <a:uFillTx/>
              <a:latin typeface="Segoe UI"/>
              <a:ea typeface="+mn-ea"/>
              <a:cs typeface="Segoe UI"/>
            </a:endParaRPr>
          </a:p>
        </p:txBody>
      </p:sp>
      <p:pic>
        <p:nvPicPr>
          <p:cNvPr id="37" name="Graphic 36" descr="Icon of a group of people with three arrows">
            <a:extLst>
              <a:ext uri="{FF2B5EF4-FFF2-40B4-BE49-F238E27FC236}">
                <a16:creationId xmlns:a16="http://schemas.microsoft.com/office/drawing/2014/main" id="{70D4A970-7855-8EE5-AAE7-762407E1CB27}"/>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607391" y="1743710"/>
            <a:ext cx="285750" cy="304800"/>
          </a:xfrm>
          <a:prstGeom prst="rect">
            <a:avLst/>
          </a:prstGeom>
        </p:spPr>
      </p:pic>
      <p:sp>
        <p:nvSpPr>
          <p:cNvPr id="39" name="TextBox 38">
            <a:extLst>
              <a:ext uri="{FF2B5EF4-FFF2-40B4-BE49-F238E27FC236}">
                <a16:creationId xmlns:a16="http://schemas.microsoft.com/office/drawing/2014/main" id="{7747D87B-CC9F-2971-3AEC-783D6F992182}"/>
              </a:ext>
            </a:extLst>
          </p:cNvPr>
          <p:cNvSpPr txBox="1"/>
          <p:nvPr/>
        </p:nvSpPr>
        <p:spPr>
          <a:xfrm>
            <a:off x="607391" y="2171692"/>
            <a:ext cx="1435540" cy="553998"/>
          </a:xfrm>
          <a:prstGeom prst="rect">
            <a:avLst/>
          </a:prstGeom>
          <a:noFill/>
        </p:spPr>
        <p:txBody>
          <a:bodyPr wrap="square" lIns="0" tIns="0" rIns="0" bIns="0" anchor="t">
            <a:spAutoFit/>
          </a:bodyPr>
          <a:lstStyle/>
          <a:p>
            <a:pPr defTabSz="932472" fontAlgn="base">
              <a:spcBef>
                <a:spcPts val="300"/>
              </a:spcBef>
              <a:defRPr/>
            </a:pPr>
            <a:r>
              <a:rPr lang="en-US" sz="1200" dirty="0">
                <a:solidFill>
                  <a:schemeClr val="bg1"/>
                </a:solidFill>
                <a:latin typeface="Segoe UI Semibold"/>
                <a:cs typeface="Segoe UI"/>
              </a:rPr>
              <a:t>Grow your business with the power of the cloud</a:t>
            </a:r>
          </a:p>
        </p:txBody>
      </p:sp>
      <p:sp>
        <p:nvSpPr>
          <p:cNvPr id="40" name="TextBox 39">
            <a:extLst>
              <a:ext uri="{FF2B5EF4-FFF2-40B4-BE49-F238E27FC236}">
                <a16:creationId xmlns:a16="http://schemas.microsoft.com/office/drawing/2014/main" id="{6070371E-F50C-1598-0BA9-F2A2CDC2ED1F}"/>
              </a:ext>
            </a:extLst>
          </p:cNvPr>
          <p:cNvSpPr txBox="1"/>
          <p:nvPr/>
        </p:nvSpPr>
        <p:spPr>
          <a:xfrm>
            <a:off x="607391" y="2818936"/>
            <a:ext cx="1846723" cy="1815882"/>
          </a:xfrm>
          <a:prstGeom prst="rect">
            <a:avLst/>
          </a:prstGeom>
          <a:noFill/>
        </p:spPr>
        <p:txBody>
          <a:bodyPr wrap="square" lIns="0" tIns="0" rIns="0" bIns="0" anchor="t">
            <a:spAutoFit/>
          </a:bodyPr>
          <a:lstStyle/>
          <a:p>
            <a:pPr marL="115888" indent="-115888" defTabSz="914400">
              <a:lnSpc>
                <a:spcPct val="90000"/>
              </a:lnSpc>
              <a:spcAft>
                <a:spcPts val="600"/>
              </a:spcAft>
              <a:buFont typeface="Arial" panose="020B0604020202020204" pitchFamily="34" charset="0"/>
              <a:buChar char="•"/>
              <a:defRPr/>
            </a:pPr>
            <a:r>
              <a:rPr lang="en-US" sz="1200" dirty="0">
                <a:solidFill>
                  <a:schemeClr val="bg2"/>
                </a:solidFill>
                <a:latin typeface="Segoe UI"/>
              </a:rPr>
              <a:t>Create, connect, and </a:t>
            </a:r>
            <a:br>
              <a:rPr lang="en-US" sz="1200" dirty="0">
                <a:solidFill>
                  <a:schemeClr val="bg2"/>
                </a:solidFill>
                <a:latin typeface="Segoe UI"/>
              </a:rPr>
            </a:br>
            <a:r>
              <a:rPr lang="en-US" sz="1200" dirty="0">
                <a:solidFill>
                  <a:schemeClr val="bg2"/>
                </a:solidFill>
                <a:latin typeface="Segoe UI"/>
              </a:rPr>
              <a:t>get more done from anywhere.</a:t>
            </a:r>
          </a:p>
          <a:p>
            <a:pPr marL="115888" indent="-115888" defTabSz="914400">
              <a:lnSpc>
                <a:spcPct val="90000"/>
              </a:lnSpc>
              <a:spcAft>
                <a:spcPts val="600"/>
              </a:spcAft>
              <a:buFont typeface="Arial" panose="020B0604020202020204" pitchFamily="34" charset="0"/>
              <a:buChar char="•"/>
              <a:defRPr/>
            </a:pPr>
            <a:r>
              <a:rPr lang="en-US" sz="1200" dirty="0">
                <a:solidFill>
                  <a:schemeClr val="bg2"/>
                </a:solidFill>
                <a:latin typeface="Segoe UI"/>
              </a:rPr>
              <a:t>Use the power of a single platform to do more and get ready for a new way to work with AI. </a:t>
            </a:r>
          </a:p>
          <a:p>
            <a:pPr marL="115888" indent="-115888" defTabSz="914400">
              <a:lnSpc>
                <a:spcPct val="90000"/>
              </a:lnSpc>
              <a:spcAft>
                <a:spcPts val="600"/>
              </a:spcAft>
              <a:buFont typeface="Arial" panose="020B0604020202020204" pitchFamily="34" charset="0"/>
              <a:buChar char="•"/>
              <a:defRPr/>
            </a:pPr>
            <a:r>
              <a:rPr lang="en-US" sz="1200" dirty="0">
                <a:solidFill>
                  <a:schemeClr val="bg2"/>
                </a:solidFill>
                <a:latin typeface="Segoe UI"/>
              </a:rPr>
              <a:t>Get peace of mind with enterprise-grade protection.</a:t>
            </a:r>
          </a:p>
        </p:txBody>
      </p:sp>
      <p:pic>
        <p:nvPicPr>
          <p:cNvPr id="42" name="Graphic 41" descr="Icon of an upward trend line">
            <a:extLst>
              <a:ext uri="{FF2B5EF4-FFF2-40B4-BE49-F238E27FC236}">
                <a16:creationId xmlns:a16="http://schemas.microsoft.com/office/drawing/2014/main" id="{E4033737-306B-D5A6-7EDE-097FF317AA73}"/>
              </a:ext>
            </a:extLst>
          </p:cNvPr>
          <p:cNvPicPr>
            <a:picLocks/>
          </p:cNvPicPr>
          <p:nvPr/>
        </p:nvPicPr>
        <p:blipFill>
          <a:blip r:embed="rId8">
            <a:extLst>
              <a:ext uri="{96DAC541-7B7A-43D3-8B79-37D633B846F1}">
                <asvg:svgBlip xmlns:asvg="http://schemas.microsoft.com/office/drawing/2016/SVG/main" r:embed="rId9"/>
              </a:ext>
            </a:extLst>
          </a:blip>
          <a:stretch>
            <a:fillRect/>
          </a:stretch>
        </p:blipFill>
        <p:spPr>
          <a:xfrm>
            <a:off x="2977211" y="1762760"/>
            <a:ext cx="266700" cy="266700"/>
          </a:xfrm>
          <a:prstGeom prst="rect">
            <a:avLst/>
          </a:prstGeom>
        </p:spPr>
      </p:pic>
      <p:sp>
        <p:nvSpPr>
          <p:cNvPr id="43" name="TextBox 42">
            <a:extLst>
              <a:ext uri="{FF2B5EF4-FFF2-40B4-BE49-F238E27FC236}">
                <a16:creationId xmlns:a16="http://schemas.microsoft.com/office/drawing/2014/main" id="{CDD355F2-47B5-FB24-97BE-C3C55B81AEFA}"/>
              </a:ext>
            </a:extLst>
          </p:cNvPr>
          <p:cNvSpPr txBox="1"/>
          <p:nvPr/>
        </p:nvSpPr>
        <p:spPr>
          <a:xfrm>
            <a:off x="2977211" y="2818936"/>
            <a:ext cx="1899589" cy="1969770"/>
          </a:xfrm>
          <a:prstGeom prst="rect">
            <a:avLst/>
          </a:prstGeom>
          <a:noFill/>
        </p:spPr>
        <p:txBody>
          <a:bodyPr wrap="square" lIns="0" tIns="0" rIns="0" bIns="0" anchor="t">
            <a:spAutoFit/>
          </a:bodyPr>
          <a:lstStyle/>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Save money when you consolidate hybrid work apps.</a:t>
            </a:r>
          </a:p>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Ignite creativity, boost productivity, improve skills.</a:t>
            </a:r>
          </a:p>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Support hybrid work for your whole team, no matter where they work.</a:t>
            </a:r>
          </a:p>
          <a:p>
            <a:pPr marL="115888" indent="-115888" defTabSz="914400" fontAlgn="base">
              <a:lnSpc>
                <a:spcPct val="90000"/>
              </a:lnSpc>
              <a:spcBef>
                <a:spcPts val="200"/>
              </a:spcBef>
              <a:spcAft>
                <a:spcPts val="600"/>
              </a:spcAft>
              <a:buFont typeface="Arial" panose="020B0604020202020204" pitchFamily="34" charset="0"/>
              <a:buChar char="•"/>
              <a:defRPr/>
            </a:pPr>
            <a:endParaRPr lang="en-US" sz="1200" dirty="0">
              <a:solidFill>
                <a:schemeClr val="bg2"/>
              </a:solidFill>
              <a:latin typeface="Segoe UI"/>
            </a:endParaRPr>
          </a:p>
        </p:txBody>
      </p:sp>
      <p:pic>
        <p:nvPicPr>
          <p:cNvPr id="45" name="Graphic 44" descr="Icon of a program window with a shield">
            <a:extLst>
              <a:ext uri="{FF2B5EF4-FFF2-40B4-BE49-F238E27FC236}">
                <a16:creationId xmlns:a16="http://schemas.microsoft.com/office/drawing/2014/main" id="{A870BDD9-0877-FDEC-02C2-90DBB4482534}"/>
              </a:ext>
            </a:extLst>
          </p:cNvPr>
          <p:cNvPicPr>
            <a:picLocks/>
          </p:cNvPicPr>
          <p:nvPr/>
        </p:nvPicPr>
        <p:blipFill>
          <a:blip r:embed="rId10">
            <a:extLst>
              <a:ext uri="{96DAC541-7B7A-43D3-8B79-37D633B846F1}">
                <asvg:svgBlip xmlns:asvg="http://schemas.microsoft.com/office/drawing/2016/SVG/main" r:embed="rId11"/>
              </a:ext>
            </a:extLst>
          </a:blip>
          <a:stretch>
            <a:fillRect/>
          </a:stretch>
        </p:blipFill>
        <p:spPr>
          <a:xfrm>
            <a:off x="5387671" y="1772285"/>
            <a:ext cx="266700" cy="247650"/>
          </a:xfrm>
          <a:prstGeom prst="rect">
            <a:avLst/>
          </a:prstGeom>
        </p:spPr>
      </p:pic>
      <p:sp>
        <p:nvSpPr>
          <p:cNvPr id="47" name="TextBox 46">
            <a:extLst>
              <a:ext uri="{FF2B5EF4-FFF2-40B4-BE49-F238E27FC236}">
                <a16:creationId xmlns:a16="http://schemas.microsoft.com/office/drawing/2014/main" id="{080CC528-9FB3-040D-EACC-254FCCA870CA}"/>
              </a:ext>
            </a:extLst>
          </p:cNvPr>
          <p:cNvSpPr txBox="1"/>
          <p:nvPr/>
        </p:nvSpPr>
        <p:spPr>
          <a:xfrm>
            <a:off x="5387671" y="2171692"/>
            <a:ext cx="1643049" cy="553998"/>
          </a:xfrm>
          <a:prstGeom prst="rect">
            <a:avLst/>
          </a:prstGeom>
          <a:noFill/>
        </p:spPr>
        <p:txBody>
          <a:bodyPr wrap="square" lIns="0" tIns="0" rIns="0" bIns="0" anchor="t">
            <a:spAutoFit/>
          </a:bodyPr>
          <a:lstStyle/>
          <a:p>
            <a:pPr defTabSz="932472" fontAlgn="base">
              <a:spcBef>
                <a:spcPts val="800"/>
              </a:spcBef>
              <a:defRPr/>
            </a:pPr>
            <a:r>
              <a:rPr lang="en-US" sz="1200" dirty="0">
                <a:solidFill>
                  <a:schemeClr val="bg1"/>
                </a:solidFill>
                <a:latin typeface="Segoe UI Semibold"/>
                <a:ea typeface="Segoe UI" pitchFamily="34" charset="0"/>
                <a:cs typeface="Segoe UI"/>
              </a:rPr>
              <a:t>Chose the right productivity tool for your business</a:t>
            </a:r>
          </a:p>
        </p:txBody>
      </p:sp>
      <p:sp>
        <p:nvSpPr>
          <p:cNvPr id="48" name="TextBox 47">
            <a:extLst>
              <a:ext uri="{FF2B5EF4-FFF2-40B4-BE49-F238E27FC236}">
                <a16:creationId xmlns:a16="http://schemas.microsoft.com/office/drawing/2014/main" id="{D46CE0C6-8C44-4974-9871-E2F56CFB638A}"/>
              </a:ext>
            </a:extLst>
          </p:cNvPr>
          <p:cNvSpPr txBox="1"/>
          <p:nvPr/>
        </p:nvSpPr>
        <p:spPr>
          <a:xfrm>
            <a:off x="5387671" y="2818936"/>
            <a:ext cx="1889429" cy="1598386"/>
          </a:xfrm>
          <a:prstGeom prst="rect">
            <a:avLst/>
          </a:prstGeom>
          <a:noFill/>
        </p:spPr>
        <p:txBody>
          <a:bodyPr wrap="square" lIns="0" tIns="0" rIns="0" bIns="0" anchor="t">
            <a:spAutoFit/>
          </a:bodyPr>
          <a:lstStyle/>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Microsoft 365 Business Premium at $22 per user/month*.</a:t>
            </a:r>
          </a:p>
          <a:p>
            <a:pPr marL="115888" indent="-115888" defTabSz="914400" fontAlgn="base">
              <a:lnSpc>
                <a:spcPct val="90000"/>
              </a:lnSpc>
              <a:spcBef>
                <a:spcPts val="200"/>
              </a:spcBef>
              <a:spcAft>
                <a:spcPts val="600"/>
              </a:spcAft>
              <a:buFont typeface="Arial" panose="020B0604020202020204" pitchFamily="34" charset="0"/>
              <a:buChar char="•"/>
              <a:defRPr/>
            </a:pPr>
            <a:r>
              <a:rPr lang="en-US" sz="1200" dirty="0">
                <a:solidFill>
                  <a:schemeClr val="bg2"/>
                </a:solidFill>
                <a:latin typeface="Segoe UI"/>
              </a:rPr>
              <a:t>Upgrading to Microsoft 365 Business Premium gives you an integrated solution that can create a savings of 60% on licensing costs.</a:t>
            </a:r>
          </a:p>
        </p:txBody>
      </p:sp>
      <p:sp>
        <p:nvSpPr>
          <p:cNvPr id="49" name="TextBox 48">
            <a:extLst>
              <a:ext uri="{FF2B5EF4-FFF2-40B4-BE49-F238E27FC236}">
                <a16:creationId xmlns:a16="http://schemas.microsoft.com/office/drawing/2014/main" id="{2FC338D0-9662-1F0B-4BDB-9D98AF418EEB}"/>
              </a:ext>
            </a:extLst>
          </p:cNvPr>
          <p:cNvSpPr txBox="1"/>
          <p:nvPr/>
        </p:nvSpPr>
        <p:spPr>
          <a:xfrm>
            <a:off x="2977211" y="2171692"/>
            <a:ext cx="1604949" cy="553998"/>
          </a:xfrm>
          <a:prstGeom prst="rect">
            <a:avLst/>
          </a:prstGeom>
          <a:noFill/>
        </p:spPr>
        <p:txBody>
          <a:bodyPr wrap="square" lIns="0" tIns="0" rIns="0" bIns="0" anchor="t">
            <a:spAutoFit/>
          </a:bodyPr>
          <a:lstStyle/>
          <a:p>
            <a:pPr defTabSz="932472" fontAlgn="base">
              <a:spcBef>
                <a:spcPts val="300"/>
              </a:spcBef>
              <a:defRPr/>
            </a:pPr>
            <a:r>
              <a:rPr lang="en-US" sz="1200" dirty="0">
                <a:solidFill>
                  <a:schemeClr val="bg1"/>
                </a:solidFill>
                <a:latin typeface="Segoe UI Semibold"/>
                <a:cs typeface="Segoe UI"/>
              </a:rPr>
              <a:t>Work smarter, so you can focus on what matters most</a:t>
            </a:r>
          </a:p>
        </p:txBody>
      </p:sp>
      <p:sp>
        <p:nvSpPr>
          <p:cNvPr id="52" name="TextBox 51">
            <a:extLst>
              <a:ext uri="{FF2B5EF4-FFF2-40B4-BE49-F238E27FC236}">
                <a16:creationId xmlns:a16="http://schemas.microsoft.com/office/drawing/2014/main" id="{F2807DB7-1678-EFFF-46FD-D89B05CD3F64}"/>
              </a:ext>
            </a:extLst>
          </p:cNvPr>
          <p:cNvSpPr txBox="1"/>
          <p:nvPr/>
        </p:nvSpPr>
        <p:spPr>
          <a:xfrm>
            <a:off x="360784" y="5093580"/>
            <a:ext cx="2556177" cy="1884045"/>
          </a:xfrm>
          <a:prstGeom prst="roundRect">
            <a:avLst>
              <a:gd name="adj" fmla="val 11189"/>
            </a:avLst>
          </a:prstGeom>
          <a:noFill/>
          <a:ln>
            <a:solidFill>
              <a:schemeClr val="tx1"/>
            </a:solidFill>
          </a:ln>
        </p:spPr>
        <p:txBody>
          <a:bodyPr wrap="square" lIns="137160" tIns="137160" rIns="137160" bIns="137160" anchor="ctr" anchorCtr="0">
            <a:spAutoFit/>
          </a:bodyPr>
          <a:lstStyle/>
          <a:p>
            <a:pPr marL="0" marR="0" lvl="0" indent="0" algn="l" defTabSz="932472" rtl="0" eaLnBrk="1" fontAlgn="base" latinLnBrk="0" hangingPunct="1">
              <a:lnSpc>
                <a:spcPct val="100000"/>
              </a:lnSpc>
              <a:spcBef>
                <a:spcPts val="800"/>
              </a:spcBef>
              <a:spcAft>
                <a:spcPts val="0"/>
              </a:spcAft>
              <a:buClrTx/>
              <a:buSzTx/>
              <a:buFontTx/>
              <a:buNone/>
              <a:tabLst/>
              <a:defRPr/>
            </a:pPr>
            <a:r>
              <a:rPr kumimoji="0" lang="en-US" sz="900" i="1" u="none" strike="noStrike" kern="1200" cap="none" spc="0" normalizeH="0" baseline="0" noProof="0" dirty="0">
                <a:ln>
                  <a:noFill/>
                </a:ln>
                <a:effectLst/>
                <a:uLnTx/>
                <a:uFillTx/>
                <a:latin typeface="Segoe UI" panose="020B0502040204020203" pitchFamily="34" charset="0"/>
                <a:ea typeface="Segoe UI" panose="020B0502040204020203" pitchFamily="34" charset="0"/>
                <a:cs typeface="Segoe UI" panose="020B0502040204020203" pitchFamily="34" charset="0"/>
              </a:rPr>
              <a:t>“</a:t>
            </a:r>
            <a:r>
              <a:rPr lang="en-US" sz="900" i="1" dirty="0">
                <a:effectLst/>
                <a:latin typeface="Segoe UI" panose="020B0502040204020203" pitchFamily="34" charset="0"/>
                <a:cs typeface="Segoe UI" panose="020B0502040204020203" pitchFamily="34" charset="0"/>
              </a:rPr>
              <a:t>Having a best-in-class platform like Microsoft 365 addresses multiple challenges in one go, something that was missing earlier. Today, I can say that we have all the tools in place for significantly improving business productivity and collaboration while providing a much higher level of security.</a:t>
            </a:r>
            <a:r>
              <a:rPr lang="en-US" sz="900" b="1" i="1" dirty="0">
                <a:latin typeface="Segoe UI" panose="020B0502040204020203" pitchFamily="34" charset="0"/>
                <a:cs typeface="Segoe UI" panose="020B0502040204020203" pitchFamily="34" charset="0"/>
              </a:rPr>
              <a:t>”</a:t>
            </a:r>
            <a:r>
              <a:rPr lang="en-US" sz="900" i="1" dirty="0">
                <a:effectLst/>
                <a:latin typeface="Segoe UI" panose="020B0502040204020203" pitchFamily="34" charset="0"/>
                <a:cs typeface="Segoe UI" panose="020B0502040204020203" pitchFamily="34" charset="0"/>
              </a:rPr>
              <a:t> </a:t>
            </a:r>
            <a:endParaRPr kumimoji="0" lang="en-US" sz="900" b="0" i="1" u="none" strike="noStrike" kern="1200" cap="none" spc="0" normalizeH="0" baseline="0" noProof="0" dirty="0">
              <a:ln>
                <a:noFill/>
              </a:ln>
              <a:effectLst/>
              <a:uLnTx/>
              <a:uFillTx/>
              <a:latin typeface="Segoe UI" panose="020B0502040204020203" pitchFamily="34" charset="0"/>
              <a:ea typeface="Segoe UI" panose="020B0502040204020203" pitchFamily="34" charset="0"/>
              <a:cs typeface="Segoe UI" panose="020B0502040204020203" pitchFamily="34" charset="0"/>
            </a:endParaRPr>
          </a:p>
          <a:p>
            <a:pPr marL="0" marR="0" lvl="0" indent="0" algn="l" defTabSz="932472" rtl="0" eaLnBrk="1" fontAlgn="base" latinLnBrk="0" hangingPunct="1">
              <a:lnSpc>
                <a:spcPct val="100000"/>
              </a:lnSpc>
              <a:spcBef>
                <a:spcPts val="800"/>
              </a:spcBef>
              <a:spcAft>
                <a:spcPts val="0"/>
              </a:spcAft>
              <a:buClrTx/>
              <a:buSzTx/>
              <a:buFontTx/>
              <a:buNone/>
              <a:tabLst/>
              <a:defRPr/>
            </a:pPr>
            <a:r>
              <a:rPr kumimoji="0" lang="en-US" sz="800" b="0" i="0" u="none" strike="noStrike" kern="1200" cap="none" spc="0" normalizeH="0" baseline="0" noProof="0" dirty="0">
                <a:ln>
                  <a:noFill/>
                </a:ln>
                <a:effectLst/>
                <a:uLnTx/>
                <a:uFillTx/>
                <a:latin typeface="Segoe UI"/>
                <a:ea typeface="Segoe UI" pitchFamily="34" charset="0"/>
                <a:cs typeface="Segoe UI"/>
              </a:rPr>
              <a:t>– </a:t>
            </a:r>
            <a:r>
              <a:rPr lang="en-US" sz="800" dirty="0">
                <a:latin typeface="Segoe UI Semibold" panose="020B0702040204020203" pitchFamily="34" charset="0"/>
                <a:cs typeface="Segoe UI Semibold" panose="020B0702040204020203" pitchFamily="34" charset="0"/>
              </a:rPr>
              <a:t>Praveen </a:t>
            </a:r>
            <a:r>
              <a:rPr lang="en-US" sz="800" dirty="0" err="1">
                <a:latin typeface="Segoe UI Semibold" panose="020B0702040204020203" pitchFamily="34" charset="0"/>
                <a:cs typeface="Segoe UI Semibold" panose="020B0702040204020203" pitchFamily="34" charset="0"/>
              </a:rPr>
              <a:t>Vashishta</a:t>
            </a:r>
            <a:r>
              <a:rPr lang="en-US" sz="800" dirty="0">
                <a:latin typeface="Segoe UI Semibold" panose="020B0702040204020203" pitchFamily="34" charset="0"/>
                <a:cs typeface="Segoe UI Semibold" panose="020B0702040204020203" pitchFamily="34" charset="0"/>
              </a:rPr>
              <a:t>, </a:t>
            </a:r>
            <a:r>
              <a:rPr lang="en-US" sz="800" i="0" dirty="0">
                <a:effectLst/>
                <a:latin typeface="SegoeUI"/>
              </a:rPr>
              <a:t>Chairman and CEO, </a:t>
            </a:r>
            <a:r>
              <a:rPr lang="en-US" sz="800" i="0" dirty="0" err="1">
                <a:effectLst/>
                <a:latin typeface="SegoeUI"/>
              </a:rPr>
              <a:t>Howden</a:t>
            </a:r>
            <a:r>
              <a:rPr lang="en-US" sz="800" i="0" dirty="0">
                <a:effectLst/>
                <a:latin typeface="SegoeUI"/>
              </a:rPr>
              <a:t> India</a:t>
            </a:r>
            <a:endParaRPr kumimoji="0" lang="en-US" sz="800" b="0" i="0" u="none" strike="noStrike" kern="1200" cap="none" spc="0" normalizeH="0" baseline="0" noProof="0" dirty="0">
              <a:ln>
                <a:noFill/>
              </a:ln>
              <a:effectLst/>
              <a:highlight>
                <a:srgbClr val="00FF00"/>
              </a:highlight>
              <a:uLnTx/>
              <a:uFillTx/>
              <a:latin typeface="Segoe UI"/>
              <a:ea typeface="Segoe UI" pitchFamily="34" charset="0"/>
              <a:cs typeface="Segoe UI"/>
            </a:endParaRPr>
          </a:p>
        </p:txBody>
      </p:sp>
      <p:grpSp>
        <p:nvGrpSpPr>
          <p:cNvPr id="122" name="Group 121">
            <a:extLst>
              <a:ext uri="{FF2B5EF4-FFF2-40B4-BE49-F238E27FC236}">
                <a16:creationId xmlns:a16="http://schemas.microsoft.com/office/drawing/2014/main" id="{971543FF-9595-65B7-4CD7-01ED48C49080}"/>
              </a:ext>
            </a:extLst>
          </p:cNvPr>
          <p:cNvGrpSpPr/>
          <p:nvPr/>
        </p:nvGrpSpPr>
        <p:grpSpPr>
          <a:xfrm>
            <a:off x="3285884" y="5884924"/>
            <a:ext cx="4088591" cy="350865"/>
            <a:chOff x="3285884" y="5787577"/>
            <a:chExt cx="4088591" cy="350865"/>
          </a:xfrm>
        </p:grpSpPr>
        <p:sp>
          <p:nvSpPr>
            <p:cNvPr id="54" name="Rectangle 53">
              <a:extLst>
                <a:ext uri="{FF2B5EF4-FFF2-40B4-BE49-F238E27FC236}">
                  <a16:creationId xmlns:a16="http://schemas.microsoft.com/office/drawing/2014/main" id="{999CD873-F984-600C-1A3D-108B147F2CC1}"/>
                </a:ext>
              </a:extLst>
            </p:cNvPr>
            <p:cNvSpPr/>
            <p:nvPr/>
          </p:nvSpPr>
          <p:spPr>
            <a:xfrm>
              <a:off x="3788958" y="5787577"/>
              <a:ext cx="3585517" cy="35086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marR="0" lvl="0" indent="0" algn="l" defTabSz="488950" rtl="0" eaLnBrk="1" fontAlgn="auto" latinLnBrk="0" hangingPunct="1">
                <a:lnSpc>
                  <a:spcPct val="95000"/>
                </a:lnSpc>
                <a:spcBef>
                  <a:spcPct val="0"/>
                </a:spcBef>
                <a:spcAft>
                  <a:spcPct val="3500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Empower employees to securely use the devices they prefer including iOS, Android, Windows, and Mac</a:t>
              </a:r>
            </a:p>
          </p:txBody>
        </p:sp>
        <p:sp>
          <p:nvSpPr>
            <p:cNvPr id="76" name="Oval 75">
              <a:extLst>
                <a:ext uri="{FF2B5EF4-FFF2-40B4-BE49-F238E27FC236}">
                  <a16:creationId xmlns:a16="http://schemas.microsoft.com/office/drawing/2014/main" id="{BCE70B78-DF14-8D03-14C4-D2A29B1F8426}"/>
                </a:ext>
                <a:ext uri="{C183D7F6-B498-43B3-948B-1728B52AA6E4}">
                  <adec:decorative xmlns:adec="http://schemas.microsoft.com/office/drawing/2017/decorative" val="1"/>
                </a:ext>
              </a:extLst>
            </p:cNvPr>
            <p:cNvSpPr/>
            <p:nvPr/>
          </p:nvSpPr>
          <p:spPr bwMode="auto">
            <a:xfrm>
              <a:off x="3285884" y="5789879"/>
              <a:ext cx="346262" cy="346260"/>
            </a:xfrm>
            <a:prstGeom prst="ellipse">
              <a:avLst/>
            </a:prstGeom>
            <a:solidFill>
              <a:schemeClr val="tx1"/>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Segoe UI"/>
                <a:ea typeface="Segoe UI" pitchFamily="34" charset="0"/>
                <a:cs typeface="Segoe UI" pitchFamily="34" charset="0"/>
              </a:endParaRPr>
            </a:p>
          </p:txBody>
        </p:sp>
        <p:grpSp>
          <p:nvGrpSpPr>
            <p:cNvPr id="100" name="Group 99">
              <a:extLst>
                <a:ext uri="{FF2B5EF4-FFF2-40B4-BE49-F238E27FC236}">
                  <a16:creationId xmlns:a16="http://schemas.microsoft.com/office/drawing/2014/main" id="{D3F440B2-BF99-4E6D-C3FF-2BEF57BFA0A4}"/>
                </a:ext>
                <a:ext uri="{C183D7F6-B498-43B3-948B-1728B52AA6E4}">
                  <adec:decorative xmlns:adec="http://schemas.microsoft.com/office/drawing/2017/decorative" val="1"/>
                </a:ext>
              </a:extLst>
            </p:cNvPr>
            <p:cNvGrpSpPr/>
            <p:nvPr/>
          </p:nvGrpSpPr>
          <p:grpSpPr>
            <a:xfrm>
              <a:off x="3382388" y="5852472"/>
              <a:ext cx="153255" cy="221074"/>
              <a:chOff x="600702" y="4782262"/>
              <a:chExt cx="393073" cy="567018"/>
            </a:xfrm>
          </p:grpSpPr>
          <p:sp>
            <p:nvSpPr>
              <p:cNvPr id="101" name="Freeform 9">
                <a:extLst>
                  <a:ext uri="{FF2B5EF4-FFF2-40B4-BE49-F238E27FC236}">
                    <a16:creationId xmlns:a16="http://schemas.microsoft.com/office/drawing/2014/main" id="{C0D781BB-4751-7B19-8BFD-941E6E790216}"/>
                  </a:ext>
                </a:extLst>
              </p:cNvPr>
              <p:cNvSpPr>
                <a:spLocks noEditPoints="1"/>
              </p:cNvSpPr>
              <p:nvPr/>
            </p:nvSpPr>
            <p:spPr bwMode="auto">
              <a:xfrm>
                <a:off x="600702" y="4907955"/>
                <a:ext cx="252412" cy="441325"/>
              </a:xfrm>
              <a:custGeom>
                <a:avLst/>
                <a:gdLst>
                  <a:gd name="T0" fmla="*/ 80 w 213"/>
                  <a:gd name="T1" fmla="*/ 320 h 373"/>
                  <a:gd name="T2" fmla="*/ 80 w 213"/>
                  <a:gd name="T3" fmla="*/ 320 h 373"/>
                  <a:gd name="T4" fmla="*/ 133 w 213"/>
                  <a:gd name="T5" fmla="*/ 320 h 373"/>
                  <a:gd name="T6" fmla="*/ 133 w 213"/>
                  <a:gd name="T7" fmla="*/ 346 h 373"/>
                  <a:gd name="T8" fmla="*/ 80 w 213"/>
                  <a:gd name="T9" fmla="*/ 346 h 373"/>
                  <a:gd name="T10" fmla="*/ 80 w 213"/>
                  <a:gd name="T11" fmla="*/ 320 h 373"/>
                  <a:gd name="T12" fmla="*/ 200 w 213"/>
                  <a:gd name="T13" fmla="*/ 373 h 373"/>
                  <a:gd name="T14" fmla="*/ 200 w 213"/>
                  <a:gd name="T15" fmla="*/ 373 h 373"/>
                  <a:gd name="T16" fmla="*/ 213 w 213"/>
                  <a:gd name="T17" fmla="*/ 360 h 373"/>
                  <a:gd name="T18" fmla="*/ 213 w 213"/>
                  <a:gd name="T19" fmla="*/ 13 h 373"/>
                  <a:gd name="T20" fmla="*/ 200 w 213"/>
                  <a:gd name="T21" fmla="*/ 0 h 373"/>
                  <a:gd name="T22" fmla="*/ 13 w 213"/>
                  <a:gd name="T23" fmla="*/ 0 h 373"/>
                  <a:gd name="T24" fmla="*/ 0 w 213"/>
                  <a:gd name="T25" fmla="*/ 13 h 373"/>
                  <a:gd name="T26" fmla="*/ 0 w 213"/>
                  <a:gd name="T27" fmla="*/ 360 h 373"/>
                  <a:gd name="T28" fmla="*/ 13 w 213"/>
                  <a:gd name="T29" fmla="*/ 373 h 373"/>
                  <a:gd name="T30" fmla="*/ 200 w 213"/>
                  <a:gd name="T31"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3" h="373">
                    <a:moveTo>
                      <a:pt x="80" y="320"/>
                    </a:moveTo>
                    <a:lnTo>
                      <a:pt x="80" y="320"/>
                    </a:lnTo>
                    <a:lnTo>
                      <a:pt x="133" y="320"/>
                    </a:lnTo>
                    <a:lnTo>
                      <a:pt x="133" y="346"/>
                    </a:lnTo>
                    <a:lnTo>
                      <a:pt x="80" y="346"/>
                    </a:lnTo>
                    <a:lnTo>
                      <a:pt x="80" y="320"/>
                    </a:lnTo>
                    <a:close/>
                    <a:moveTo>
                      <a:pt x="200" y="373"/>
                    </a:moveTo>
                    <a:lnTo>
                      <a:pt x="200" y="373"/>
                    </a:lnTo>
                    <a:cubicBezTo>
                      <a:pt x="208" y="373"/>
                      <a:pt x="213" y="367"/>
                      <a:pt x="213" y="360"/>
                    </a:cubicBezTo>
                    <a:lnTo>
                      <a:pt x="213" y="13"/>
                    </a:lnTo>
                    <a:cubicBezTo>
                      <a:pt x="213" y="5"/>
                      <a:pt x="208" y="0"/>
                      <a:pt x="200" y="0"/>
                    </a:cubicBezTo>
                    <a:lnTo>
                      <a:pt x="13" y="0"/>
                    </a:lnTo>
                    <a:cubicBezTo>
                      <a:pt x="6" y="0"/>
                      <a:pt x="0" y="5"/>
                      <a:pt x="0" y="13"/>
                    </a:cubicBezTo>
                    <a:lnTo>
                      <a:pt x="0" y="360"/>
                    </a:lnTo>
                    <a:cubicBezTo>
                      <a:pt x="0" y="367"/>
                      <a:pt x="6" y="373"/>
                      <a:pt x="13" y="373"/>
                    </a:cubicBezTo>
                    <a:lnTo>
                      <a:pt x="200" y="373"/>
                    </a:ln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02" name="Rectangle 101">
                <a:extLst>
                  <a:ext uri="{FF2B5EF4-FFF2-40B4-BE49-F238E27FC236}">
                    <a16:creationId xmlns:a16="http://schemas.microsoft.com/office/drawing/2014/main" id="{D3D532AE-6FB3-166B-3D4B-4A9398C82F37}"/>
                  </a:ext>
                </a:extLst>
              </p:cNvPr>
              <p:cNvSpPr/>
              <p:nvPr/>
            </p:nvSpPr>
            <p:spPr bwMode="auto">
              <a:xfrm>
                <a:off x="709612" y="4836517"/>
                <a:ext cx="284163" cy="252413"/>
              </a:xfrm>
              <a:prstGeom prst="rect">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52400" tIns="121920" rIns="152400" bIns="121920" numCol="1" spcCol="0" rtlCol="0" fromWordArt="0" anchor="t" anchorCtr="0" forceAA="0" compatLnSpc="1">
                <a:prstTxWarp prst="textNoShape">
                  <a:avLst/>
                </a:prstTxWarp>
                <a:noAutofit/>
              </a:bodyPr>
              <a:lstStyle/>
              <a:p>
                <a:pPr marL="0" marR="0" lvl="0" indent="0" defTabSz="777029"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03" name="Group 102">
                <a:extLst>
                  <a:ext uri="{FF2B5EF4-FFF2-40B4-BE49-F238E27FC236}">
                    <a16:creationId xmlns:a16="http://schemas.microsoft.com/office/drawing/2014/main" id="{B72E7B62-111B-F9A0-7810-0D28411482C1}"/>
                  </a:ext>
                </a:extLst>
              </p:cNvPr>
              <p:cNvGrpSpPr/>
              <p:nvPr/>
            </p:nvGrpSpPr>
            <p:grpSpPr>
              <a:xfrm>
                <a:off x="740569" y="4782262"/>
                <a:ext cx="209500" cy="276119"/>
                <a:chOff x="7945438" y="1516063"/>
                <a:chExt cx="379413" cy="500062"/>
              </a:xfrm>
            </p:grpSpPr>
            <p:sp>
              <p:nvSpPr>
                <p:cNvPr id="104" name="Freeform 5">
                  <a:extLst>
                    <a:ext uri="{FF2B5EF4-FFF2-40B4-BE49-F238E27FC236}">
                      <a16:creationId xmlns:a16="http://schemas.microsoft.com/office/drawing/2014/main" id="{4CECF4AF-B5DC-D9D8-7F5F-4AE179A0ABCF}"/>
                    </a:ext>
                  </a:extLst>
                </p:cNvPr>
                <p:cNvSpPr>
                  <a:spLocks noEditPoints="1"/>
                </p:cNvSpPr>
                <p:nvPr/>
              </p:nvSpPr>
              <p:spPr bwMode="auto">
                <a:xfrm>
                  <a:off x="7945438" y="1516063"/>
                  <a:ext cx="379413" cy="219075"/>
                </a:xfrm>
                <a:custGeom>
                  <a:avLst/>
                  <a:gdLst>
                    <a:gd name="T0" fmla="*/ 80 w 320"/>
                    <a:gd name="T1" fmla="*/ 186 h 186"/>
                    <a:gd name="T2" fmla="*/ 80 w 320"/>
                    <a:gd name="T3" fmla="*/ 186 h 186"/>
                    <a:gd name="T4" fmla="*/ 240 w 320"/>
                    <a:gd name="T5" fmla="*/ 186 h 186"/>
                    <a:gd name="T6" fmla="*/ 240 w 320"/>
                    <a:gd name="T7" fmla="*/ 108 h 186"/>
                    <a:gd name="T8" fmla="*/ 234 w 320"/>
                    <a:gd name="T9" fmla="*/ 76 h 186"/>
                    <a:gd name="T10" fmla="*/ 217 w 320"/>
                    <a:gd name="T11" fmla="*/ 50 h 186"/>
                    <a:gd name="T12" fmla="*/ 192 w 320"/>
                    <a:gd name="T13" fmla="*/ 32 h 186"/>
                    <a:gd name="T14" fmla="*/ 160 w 320"/>
                    <a:gd name="T15" fmla="*/ 26 h 186"/>
                    <a:gd name="T16" fmla="*/ 128 w 320"/>
                    <a:gd name="T17" fmla="*/ 32 h 186"/>
                    <a:gd name="T18" fmla="*/ 103 w 320"/>
                    <a:gd name="T19" fmla="*/ 50 h 186"/>
                    <a:gd name="T20" fmla="*/ 86 w 320"/>
                    <a:gd name="T21" fmla="*/ 76 h 186"/>
                    <a:gd name="T22" fmla="*/ 80 w 320"/>
                    <a:gd name="T23" fmla="*/ 108 h 186"/>
                    <a:gd name="T24" fmla="*/ 80 w 320"/>
                    <a:gd name="T25" fmla="*/ 186 h 186"/>
                    <a:gd name="T26" fmla="*/ 0 w 320"/>
                    <a:gd name="T27" fmla="*/ 186 h 186"/>
                    <a:gd name="T28" fmla="*/ 0 w 320"/>
                    <a:gd name="T29" fmla="*/ 186 h 186"/>
                    <a:gd name="T30" fmla="*/ 53 w 320"/>
                    <a:gd name="T31" fmla="*/ 186 h 186"/>
                    <a:gd name="T32" fmla="*/ 53 w 320"/>
                    <a:gd name="T33" fmla="*/ 108 h 186"/>
                    <a:gd name="T34" fmla="*/ 61 w 320"/>
                    <a:gd name="T35" fmla="*/ 65 h 186"/>
                    <a:gd name="T36" fmla="*/ 84 w 320"/>
                    <a:gd name="T37" fmla="*/ 31 h 186"/>
                    <a:gd name="T38" fmla="*/ 118 w 320"/>
                    <a:gd name="T39" fmla="*/ 7 h 186"/>
                    <a:gd name="T40" fmla="*/ 160 w 320"/>
                    <a:gd name="T41" fmla="*/ 0 h 186"/>
                    <a:gd name="T42" fmla="*/ 202 w 320"/>
                    <a:gd name="T43" fmla="*/ 7 h 186"/>
                    <a:gd name="T44" fmla="*/ 236 w 320"/>
                    <a:gd name="T45" fmla="*/ 31 h 186"/>
                    <a:gd name="T46" fmla="*/ 258 w 320"/>
                    <a:gd name="T47" fmla="*/ 65 h 186"/>
                    <a:gd name="T48" fmla="*/ 266 w 320"/>
                    <a:gd name="T49" fmla="*/ 108 h 186"/>
                    <a:gd name="T50" fmla="*/ 266 w 320"/>
                    <a:gd name="T51" fmla="*/ 186 h 186"/>
                    <a:gd name="T52" fmla="*/ 320 w 320"/>
                    <a:gd name="T53"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186">
                      <a:moveTo>
                        <a:pt x="80" y="186"/>
                      </a:moveTo>
                      <a:lnTo>
                        <a:pt x="80" y="186"/>
                      </a:lnTo>
                      <a:lnTo>
                        <a:pt x="240" y="186"/>
                      </a:lnTo>
                      <a:lnTo>
                        <a:pt x="240" y="108"/>
                      </a:lnTo>
                      <a:cubicBezTo>
                        <a:pt x="240" y="96"/>
                        <a:pt x="238" y="86"/>
                        <a:pt x="234" y="76"/>
                      </a:cubicBezTo>
                      <a:cubicBezTo>
                        <a:pt x="230" y="66"/>
                        <a:pt x="224" y="57"/>
                        <a:pt x="217" y="50"/>
                      </a:cubicBezTo>
                      <a:cubicBezTo>
                        <a:pt x="210" y="42"/>
                        <a:pt x="201" y="36"/>
                        <a:pt x="192" y="32"/>
                      </a:cubicBezTo>
                      <a:cubicBezTo>
                        <a:pt x="182" y="28"/>
                        <a:pt x="171" y="26"/>
                        <a:pt x="160" y="26"/>
                      </a:cubicBezTo>
                      <a:cubicBezTo>
                        <a:pt x="148" y="26"/>
                        <a:pt x="138" y="28"/>
                        <a:pt x="128" y="32"/>
                      </a:cubicBezTo>
                      <a:cubicBezTo>
                        <a:pt x="118" y="36"/>
                        <a:pt x="110" y="42"/>
                        <a:pt x="103" y="50"/>
                      </a:cubicBezTo>
                      <a:cubicBezTo>
                        <a:pt x="95" y="57"/>
                        <a:pt x="90" y="66"/>
                        <a:pt x="86" y="76"/>
                      </a:cubicBezTo>
                      <a:cubicBezTo>
                        <a:pt x="82" y="86"/>
                        <a:pt x="80" y="96"/>
                        <a:pt x="80" y="108"/>
                      </a:cubicBezTo>
                      <a:lnTo>
                        <a:pt x="80" y="186"/>
                      </a:lnTo>
                      <a:close/>
                      <a:moveTo>
                        <a:pt x="0" y="186"/>
                      </a:moveTo>
                      <a:lnTo>
                        <a:pt x="0" y="186"/>
                      </a:lnTo>
                      <a:lnTo>
                        <a:pt x="53" y="186"/>
                      </a:lnTo>
                      <a:lnTo>
                        <a:pt x="53" y="108"/>
                      </a:lnTo>
                      <a:cubicBezTo>
                        <a:pt x="53" y="93"/>
                        <a:pt x="56" y="79"/>
                        <a:pt x="61" y="65"/>
                      </a:cubicBezTo>
                      <a:cubicBezTo>
                        <a:pt x="67" y="52"/>
                        <a:pt x="74" y="41"/>
                        <a:pt x="84" y="31"/>
                      </a:cubicBezTo>
                      <a:cubicBezTo>
                        <a:pt x="93" y="21"/>
                        <a:pt x="105" y="13"/>
                        <a:pt x="118" y="7"/>
                      </a:cubicBezTo>
                      <a:cubicBezTo>
                        <a:pt x="131" y="3"/>
                        <a:pt x="145" y="0"/>
                        <a:pt x="160" y="0"/>
                      </a:cubicBezTo>
                      <a:cubicBezTo>
                        <a:pt x="175" y="0"/>
                        <a:pt x="189" y="3"/>
                        <a:pt x="202" y="7"/>
                      </a:cubicBezTo>
                      <a:cubicBezTo>
                        <a:pt x="215" y="13"/>
                        <a:pt x="226" y="21"/>
                        <a:pt x="236" y="31"/>
                      </a:cubicBezTo>
                      <a:cubicBezTo>
                        <a:pt x="245" y="41"/>
                        <a:pt x="253" y="52"/>
                        <a:pt x="258" y="65"/>
                      </a:cubicBezTo>
                      <a:cubicBezTo>
                        <a:pt x="264" y="79"/>
                        <a:pt x="266" y="93"/>
                        <a:pt x="266" y="108"/>
                      </a:cubicBezTo>
                      <a:lnTo>
                        <a:pt x="266" y="186"/>
                      </a:lnTo>
                      <a:lnTo>
                        <a:pt x="320" y="186"/>
                      </a:lnTo>
                    </a:path>
                  </a:pathLst>
                </a:custGeom>
                <a:solidFill>
                  <a:srgbClr val="2F2F2F"/>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05" name="Freeform 6">
                  <a:extLst>
                    <a:ext uri="{FF2B5EF4-FFF2-40B4-BE49-F238E27FC236}">
                      <a16:creationId xmlns:a16="http://schemas.microsoft.com/office/drawing/2014/main" id="{AD732F12-D83E-0E93-F3A5-62F4F13F3E38}"/>
                    </a:ext>
                  </a:extLst>
                </p:cNvPr>
                <p:cNvSpPr>
                  <a:spLocks noEditPoints="1"/>
                </p:cNvSpPr>
                <p:nvPr/>
              </p:nvSpPr>
              <p:spPr bwMode="auto">
                <a:xfrm>
                  <a:off x="7945438" y="1735138"/>
                  <a:ext cx="379413" cy="280987"/>
                </a:xfrm>
                <a:custGeom>
                  <a:avLst/>
                  <a:gdLst>
                    <a:gd name="T0" fmla="*/ 160 w 320"/>
                    <a:gd name="T1" fmla="*/ 179 h 237"/>
                    <a:gd name="T2" fmla="*/ 160 w 320"/>
                    <a:gd name="T3" fmla="*/ 179 h 237"/>
                    <a:gd name="T4" fmla="*/ 106 w 320"/>
                    <a:gd name="T5" fmla="*/ 125 h 237"/>
                    <a:gd name="T6" fmla="*/ 160 w 320"/>
                    <a:gd name="T7" fmla="*/ 72 h 237"/>
                    <a:gd name="T8" fmla="*/ 213 w 320"/>
                    <a:gd name="T9" fmla="*/ 125 h 237"/>
                    <a:gd name="T10" fmla="*/ 160 w 320"/>
                    <a:gd name="T11" fmla="*/ 179 h 237"/>
                    <a:gd name="T12" fmla="*/ 0 w 320"/>
                    <a:gd name="T13" fmla="*/ 237 h 237"/>
                    <a:gd name="T14" fmla="*/ 0 w 320"/>
                    <a:gd name="T15" fmla="*/ 237 h 237"/>
                    <a:gd name="T16" fmla="*/ 320 w 320"/>
                    <a:gd name="T17" fmla="*/ 237 h 237"/>
                    <a:gd name="T18" fmla="*/ 320 w 320"/>
                    <a:gd name="T19" fmla="*/ 0 h 237"/>
                    <a:gd name="T20" fmla="*/ 0 w 320"/>
                    <a:gd name="T21" fmla="*/ 0 h 237"/>
                    <a:gd name="T22" fmla="*/ 0 w 320"/>
                    <a:gd name="T23" fmla="*/ 237 h 237"/>
                    <a:gd name="T24" fmla="*/ 0 w 320"/>
                    <a:gd name="T25" fmla="*/ 0 h 237"/>
                    <a:gd name="T26" fmla="*/ 0 w 320"/>
                    <a:gd name="T27"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237">
                      <a:moveTo>
                        <a:pt x="160" y="179"/>
                      </a:moveTo>
                      <a:lnTo>
                        <a:pt x="160" y="179"/>
                      </a:lnTo>
                      <a:cubicBezTo>
                        <a:pt x="130" y="179"/>
                        <a:pt x="106" y="155"/>
                        <a:pt x="106" y="125"/>
                      </a:cubicBezTo>
                      <a:cubicBezTo>
                        <a:pt x="106" y="96"/>
                        <a:pt x="130" y="72"/>
                        <a:pt x="160" y="72"/>
                      </a:cubicBezTo>
                      <a:cubicBezTo>
                        <a:pt x="189" y="72"/>
                        <a:pt x="213" y="96"/>
                        <a:pt x="213" y="125"/>
                      </a:cubicBezTo>
                      <a:cubicBezTo>
                        <a:pt x="213" y="155"/>
                        <a:pt x="189" y="179"/>
                        <a:pt x="160" y="179"/>
                      </a:cubicBezTo>
                      <a:close/>
                      <a:moveTo>
                        <a:pt x="0" y="237"/>
                      </a:moveTo>
                      <a:lnTo>
                        <a:pt x="0" y="237"/>
                      </a:lnTo>
                      <a:lnTo>
                        <a:pt x="320" y="237"/>
                      </a:lnTo>
                      <a:lnTo>
                        <a:pt x="320" y="0"/>
                      </a:lnTo>
                      <a:lnTo>
                        <a:pt x="0" y="0"/>
                      </a:lnTo>
                      <a:lnTo>
                        <a:pt x="0" y="237"/>
                      </a:lnTo>
                      <a:close/>
                      <a:moveTo>
                        <a:pt x="0" y="0"/>
                      </a:moveTo>
                      <a:lnTo>
                        <a:pt x="0" y="0"/>
                      </a:lnTo>
                      <a:close/>
                    </a:path>
                  </a:pathLst>
                </a:custGeom>
                <a:solidFill>
                  <a:schemeClr val="accent1"/>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06" name="Freeform 7">
                  <a:extLst>
                    <a:ext uri="{FF2B5EF4-FFF2-40B4-BE49-F238E27FC236}">
                      <a16:creationId xmlns:a16="http://schemas.microsoft.com/office/drawing/2014/main" id="{C7BAF6E6-EC88-7BFB-5349-4B3C3508C6B3}"/>
                    </a:ext>
                  </a:extLst>
                </p:cNvPr>
                <p:cNvSpPr>
                  <a:spLocks/>
                </p:cNvSpPr>
                <p:nvPr/>
              </p:nvSpPr>
              <p:spPr bwMode="auto">
                <a:xfrm>
                  <a:off x="8102600" y="1852613"/>
                  <a:ext cx="63500" cy="61912"/>
                </a:xfrm>
                <a:custGeom>
                  <a:avLst/>
                  <a:gdLst>
                    <a:gd name="T0" fmla="*/ 27 w 53"/>
                    <a:gd name="T1" fmla="*/ 0 h 53"/>
                    <a:gd name="T2" fmla="*/ 27 w 53"/>
                    <a:gd name="T3" fmla="*/ 0 h 53"/>
                    <a:gd name="T4" fmla="*/ 0 w 53"/>
                    <a:gd name="T5" fmla="*/ 26 h 53"/>
                    <a:gd name="T6" fmla="*/ 27 w 53"/>
                    <a:gd name="T7" fmla="*/ 53 h 53"/>
                    <a:gd name="T8" fmla="*/ 53 w 53"/>
                    <a:gd name="T9" fmla="*/ 26 h 53"/>
                    <a:gd name="T10" fmla="*/ 27 w 53"/>
                    <a:gd name="T11" fmla="*/ 0 h 53"/>
                  </a:gdLst>
                  <a:ahLst/>
                  <a:cxnLst>
                    <a:cxn ang="0">
                      <a:pos x="T0" y="T1"/>
                    </a:cxn>
                    <a:cxn ang="0">
                      <a:pos x="T2" y="T3"/>
                    </a:cxn>
                    <a:cxn ang="0">
                      <a:pos x="T4" y="T5"/>
                    </a:cxn>
                    <a:cxn ang="0">
                      <a:pos x="T6" y="T7"/>
                    </a:cxn>
                    <a:cxn ang="0">
                      <a:pos x="T8" y="T9"/>
                    </a:cxn>
                    <a:cxn ang="0">
                      <a:pos x="T10" y="T11"/>
                    </a:cxn>
                  </a:cxnLst>
                  <a:rect l="0" t="0" r="r" b="b"/>
                  <a:pathLst>
                    <a:path w="53" h="53">
                      <a:moveTo>
                        <a:pt x="27" y="0"/>
                      </a:moveTo>
                      <a:lnTo>
                        <a:pt x="27" y="0"/>
                      </a:lnTo>
                      <a:cubicBezTo>
                        <a:pt x="12" y="0"/>
                        <a:pt x="0" y="11"/>
                        <a:pt x="0" y="26"/>
                      </a:cubicBezTo>
                      <a:cubicBezTo>
                        <a:pt x="0" y="41"/>
                        <a:pt x="12" y="53"/>
                        <a:pt x="27" y="53"/>
                      </a:cubicBezTo>
                      <a:cubicBezTo>
                        <a:pt x="42" y="53"/>
                        <a:pt x="53" y="41"/>
                        <a:pt x="53" y="26"/>
                      </a:cubicBezTo>
                      <a:cubicBezTo>
                        <a:pt x="53" y="11"/>
                        <a:pt x="42" y="0"/>
                        <a:pt x="27" y="0"/>
                      </a:cubicBezTo>
                      <a:close/>
                    </a:path>
                  </a:pathLst>
                </a:custGeom>
                <a:solidFill>
                  <a:srgbClr val="0078D4"/>
                </a:solidFill>
                <a:ln w="0">
                  <a:noFill/>
                  <a:prstDash val="solid"/>
                  <a:round/>
                  <a:headEnd/>
                  <a:tailEnd/>
                </a:ln>
              </p:spPr>
              <p:txBody>
                <a:bodyPr vert="horz" wrap="square" lIns="76200" tIns="38100" rIns="76200" bIns="38100" numCol="1" anchor="t" anchorCtr="0" compatLnSpc="1">
                  <a:prstTxWarp prst="textNoShape">
                    <a:avLst/>
                  </a:prstTxWarp>
                </a:bodyPr>
                <a:lstStyle/>
                <a:p>
                  <a:pPr marL="0" marR="0" lvl="0" indent="0" defTabSz="91436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grpSp>
        </p:grpSp>
      </p:grpSp>
      <p:grpSp>
        <p:nvGrpSpPr>
          <p:cNvPr id="121" name="Group 120">
            <a:extLst>
              <a:ext uri="{FF2B5EF4-FFF2-40B4-BE49-F238E27FC236}">
                <a16:creationId xmlns:a16="http://schemas.microsoft.com/office/drawing/2014/main" id="{5773D27A-5BE6-FB5C-2F5A-7EE9DB907D28}"/>
              </a:ext>
            </a:extLst>
          </p:cNvPr>
          <p:cNvGrpSpPr/>
          <p:nvPr/>
        </p:nvGrpSpPr>
        <p:grpSpPr>
          <a:xfrm>
            <a:off x="3285884" y="6498719"/>
            <a:ext cx="3991215" cy="350865"/>
            <a:chOff x="3285884" y="6299413"/>
            <a:chExt cx="3991215" cy="350865"/>
          </a:xfrm>
        </p:grpSpPr>
        <p:sp>
          <p:nvSpPr>
            <p:cNvPr id="56" name="Rectangle 55">
              <a:extLst>
                <a:ext uri="{FF2B5EF4-FFF2-40B4-BE49-F238E27FC236}">
                  <a16:creationId xmlns:a16="http://schemas.microsoft.com/office/drawing/2014/main" id="{BB1B8932-89A4-2F03-CB04-02C76F5B0643}"/>
                </a:ext>
              </a:extLst>
            </p:cNvPr>
            <p:cNvSpPr/>
            <p:nvPr/>
          </p:nvSpPr>
          <p:spPr>
            <a:xfrm>
              <a:off x="3788958" y="6299413"/>
              <a:ext cx="3488141" cy="35086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marR="0" lvl="0" indent="0" algn="l" defTabSz="488950" rtl="0" eaLnBrk="1" fontAlgn="auto" latinLnBrk="0" hangingPunct="1">
                <a:lnSpc>
                  <a:spcPct val="95000"/>
                </a:lnSpc>
                <a:spcBef>
                  <a:spcPct val="0"/>
                </a:spcBef>
                <a:spcAft>
                  <a:spcPct val="3500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Boost productivity and collaboration all while minimizing operations cost and complexity</a:t>
              </a:r>
            </a:p>
          </p:txBody>
        </p:sp>
        <p:sp>
          <p:nvSpPr>
            <p:cNvPr id="77" name="Oval 76">
              <a:extLst>
                <a:ext uri="{FF2B5EF4-FFF2-40B4-BE49-F238E27FC236}">
                  <a16:creationId xmlns:a16="http://schemas.microsoft.com/office/drawing/2014/main" id="{7ED26FEA-5515-4CC5-E059-BE0B251F9692}"/>
                </a:ext>
                <a:ext uri="{C183D7F6-B498-43B3-948B-1728B52AA6E4}">
                  <adec:decorative xmlns:adec="http://schemas.microsoft.com/office/drawing/2017/decorative" val="1"/>
                </a:ext>
              </a:extLst>
            </p:cNvPr>
            <p:cNvSpPr/>
            <p:nvPr/>
          </p:nvSpPr>
          <p:spPr bwMode="auto">
            <a:xfrm>
              <a:off x="3285884" y="6301715"/>
              <a:ext cx="346262" cy="346260"/>
            </a:xfrm>
            <a:prstGeom prst="ellipse">
              <a:avLst/>
            </a:prstGeom>
            <a:solidFill>
              <a:schemeClr val="tx1"/>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Segoe UI"/>
                <a:ea typeface="Segoe UI" pitchFamily="34" charset="0"/>
                <a:cs typeface="Segoe UI" pitchFamily="34" charset="0"/>
              </a:endParaRPr>
            </a:p>
          </p:txBody>
        </p:sp>
        <p:grpSp>
          <p:nvGrpSpPr>
            <p:cNvPr id="107" name="Group 4">
              <a:extLst>
                <a:ext uri="{FF2B5EF4-FFF2-40B4-BE49-F238E27FC236}">
                  <a16:creationId xmlns:a16="http://schemas.microsoft.com/office/drawing/2014/main" id="{55ACD958-4E19-7865-7489-BBF49A900845}"/>
                </a:ext>
                <a:ext uri="{C183D7F6-B498-43B3-948B-1728B52AA6E4}">
                  <adec:decorative xmlns:adec="http://schemas.microsoft.com/office/drawing/2017/decorative" val="1"/>
                </a:ext>
              </a:extLst>
            </p:cNvPr>
            <p:cNvGrpSpPr>
              <a:grpSpLocks noChangeAspect="1"/>
            </p:cNvGrpSpPr>
            <p:nvPr/>
          </p:nvGrpSpPr>
          <p:grpSpPr bwMode="auto">
            <a:xfrm>
              <a:off x="3366282" y="6375857"/>
              <a:ext cx="185466" cy="197977"/>
              <a:chOff x="5289" y="987"/>
              <a:chExt cx="252" cy="269"/>
            </a:xfrm>
          </p:grpSpPr>
          <p:sp>
            <p:nvSpPr>
              <p:cNvPr id="108" name="Freeform 5">
                <a:extLst>
                  <a:ext uri="{FF2B5EF4-FFF2-40B4-BE49-F238E27FC236}">
                    <a16:creationId xmlns:a16="http://schemas.microsoft.com/office/drawing/2014/main" id="{BAB04460-360D-2D14-1C5B-F1B5334740B6}"/>
                  </a:ext>
                </a:extLst>
              </p:cNvPr>
              <p:cNvSpPr>
                <a:spLocks/>
              </p:cNvSpPr>
              <p:nvPr/>
            </p:nvSpPr>
            <p:spPr bwMode="auto">
              <a:xfrm>
                <a:off x="5289" y="1216"/>
                <a:ext cx="56" cy="40"/>
              </a:xfrm>
              <a:custGeom>
                <a:avLst/>
                <a:gdLst>
                  <a:gd name="T0" fmla="*/ 0 w 75"/>
                  <a:gd name="T1" fmla="*/ 53 h 53"/>
                  <a:gd name="T2" fmla="*/ 0 w 75"/>
                  <a:gd name="T3" fmla="*/ 53 h 53"/>
                  <a:gd name="T4" fmla="*/ 63 w 75"/>
                  <a:gd name="T5" fmla="*/ 53 h 53"/>
                  <a:gd name="T6" fmla="*/ 63 w 75"/>
                  <a:gd name="T7" fmla="*/ 53 h 53"/>
                  <a:gd name="T8" fmla="*/ 75 w 75"/>
                  <a:gd name="T9" fmla="*/ 4 h 53"/>
                  <a:gd name="T10" fmla="*/ 54 w 75"/>
                  <a:gd name="T11" fmla="*/ 0 h 53"/>
                  <a:gd name="T12" fmla="*/ 0 w 75"/>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75" h="53">
                    <a:moveTo>
                      <a:pt x="0" y="53"/>
                    </a:moveTo>
                    <a:lnTo>
                      <a:pt x="0" y="53"/>
                    </a:lnTo>
                    <a:lnTo>
                      <a:pt x="63" y="53"/>
                    </a:lnTo>
                    <a:lnTo>
                      <a:pt x="63" y="53"/>
                    </a:lnTo>
                    <a:cubicBezTo>
                      <a:pt x="63" y="35"/>
                      <a:pt x="67" y="19"/>
                      <a:pt x="75" y="4"/>
                    </a:cubicBezTo>
                    <a:cubicBezTo>
                      <a:pt x="69" y="2"/>
                      <a:pt x="61" y="0"/>
                      <a:pt x="54" y="0"/>
                    </a:cubicBezTo>
                    <a:cubicBezTo>
                      <a:pt x="24" y="0"/>
                      <a:pt x="0" y="24"/>
                      <a:pt x="0" y="53"/>
                    </a:cubicBezTo>
                    <a:close/>
                  </a:path>
                </a:pathLst>
              </a:custGeom>
              <a:solidFill>
                <a:srgbClr val="D1D1D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09" name="Freeform 6">
                <a:extLst>
                  <a:ext uri="{FF2B5EF4-FFF2-40B4-BE49-F238E27FC236}">
                    <a16:creationId xmlns:a16="http://schemas.microsoft.com/office/drawing/2014/main" id="{0D4F8870-0B39-B121-0395-47038D574B44}"/>
                  </a:ext>
                </a:extLst>
              </p:cNvPr>
              <p:cNvSpPr>
                <a:spLocks/>
              </p:cNvSpPr>
              <p:nvPr/>
            </p:nvSpPr>
            <p:spPr bwMode="auto">
              <a:xfrm>
                <a:off x="5356" y="1196"/>
                <a:ext cx="103" cy="60"/>
              </a:xfrm>
              <a:custGeom>
                <a:avLst/>
                <a:gdLst>
                  <a:gd name="T0" fmla="*/ 22 w 138"/>
                  <a:gd name="T1" fmla="*/ 25 h 80"/>
                  <a:gd name="T2" fmla="*/ 22 w 138"/>
                  <a:gd name="T3" fmla="*/ 25 h 80"/>
                  <a:gd name="T4" fmla="*/ 13 w 138"/>
                  <a:gd name="T5" fmla="*/ 36 h 80"/>
                  <a:gd name="T6" fmla="*/ 6 w 138"/>
                  <a:gd name="T7" fmla="*/ 48 h 80"/>
                  <a:gd name="T8" fmla="*/ 0 w 138"/>
                  <a:gd name="T9" fmla="*/ 80 h 80"/>
                  <a:gd name="T10" fmla="*/ 17 w 138"/>
                  <a:gd name="T11" fmla="*/ 80 h 80"/>
                  <a:gd name="T12" fmla="*/ 30 w 138"/>
                  <a:gd name="T13" fmla="*/ 80 h 80"/>
                  <a:gd name="T14" fmla="*/ 44 w 138"/>
                  <a:gd name="T15" fmla="*/ 80 h 80"/>
                  <a:gd name="T16" fmla="*/ 116 w 138"/>
                  <a:gd name="T17" fmla="*/ 80 h 80"/>
                  <a:gd name="T18" fmla="*/ 138 w 138"/>
                  <a:gd name="T19" fmla="*/ 25 h 80"/>
                  <a:gd name="T20" fmla="*/ 80 w 138"/>
                  <a:gd name="T21" fmla="*/ 0 h 80"/>
                  <a:gd name="T22" fmla="*/ 22 w 138"/>
                  <a:gd name="T23" fmla="*/ 2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80">
                    <a:moveTo>
                      <a:pt x="22" y="25"/>
                    </a:moveTo>
                    <a:lnTo>
                      <a:pt x="22" y="25"/>
                    </a:lnTo>
                    <a:cubicBezTo>
                      <a:pt x="19" y="29"/>
                      <a:pt x="16" y="32"/>
                      <a:pt x="13" y="36"/>
                    </a:cubicBezTo>
                    <a:cubicBezTo>
                      <a:pt x="11" y="40"/>
                      <a:pt x="8" y="44"/>
                      <a:pt x="6" y="48"/>
                    </a:cubicBezTo>
                    <a:cubicBezTo>
                      <a:pt x="2" y="58"/>
                      <a:pt x="0" y="69"/>
                      <a:pt x="0" y="80"/>
                    </a:cubicBezTo>
                    <a:lnTo>
                      <a:pt x="17" y="80"/>
                    </a:lnTo>
                    <a:lnTo>
                      <a:pt x="30" y="80"/>
                    </a:lnTo>
                    <a:lnTo>
                      <a:pt x="44" y="80"/>
                    </a:lnTo>
                    <a:lnTo>
                      <a:pt x="116" y="80"/>
                    </a:lnTo>
                    <a:cubicBezTo>
                      <a:pt x="116" y="59"/>
                      <a:pt x="124" y="39"/>
                      <a:pt x="138" y="25"/>
                    </a:cubicBezTo>
                    <a:cubicBezTo>
                      <a:pt x="123" y="10"/>
                      <a:pt x="103" y="0"/>
                      <a:pt x="80" y="0"/>
                    </a:cubicBezTo>
                    <a:cubicBezTo>
                      <a:pt x="57" y="0"/>
                      <a:pt x="36" y="10"/>
                      <a:pt x="22" y="25"/>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0" name="Freeform 7">
                <a:extLst>
                  <a:ext uri="{FF2B5EF4-FFF2-40B4-BE49-F238E27FC236}">
                    <a16:creationId xmlns:a16="http://schemas.microsoft.com/office/drawing/2014/main" id="{60548965-9077-868A-917F-86A93BD84F1C}"/>
                  </a:ext>
                </a:extLst>
              </p:cNvPr>
              <p:cNvSpPr>
                <a:spLocks/>
              </p:cNvSpPr>
              <p:nvPr/>
            </p:nvSpPr>
            <p:spPr bwMode="auto">
              <a:xfrm>
                <a:off x="5462" y="1216"/>
                <a:ext cx="79" cy="40"/>
              </a:xfrm>
              <a:custGeom>
                <a:avLst/>
                <a:gdLst>
                  <a:gd name="T0" fmla="*/ 53 w 106"/>
                  <a:gd name="T1" fmla="*/ 0 h 53"/>
                  <a:gd name="T2" fmla="*/ 53 w 106"/>
                  <a:gd name="T3" fmla="*/ 0 h 53"/>
                  <a:gd name="T4" fmla="*/ 32 w 106"/>
                  <a:gd name="T5" fmla="*/ 4 h 53"/>
                  <a:gd name="T6" fmla="*/ 20 w 106"/>
                  <a:gd name="T7" fmla="*/ 11 h 53"/>
                  <a:gd name="T8" fmla="*/ 10 w 106"/>
                  <a:gd name="T9" fmla="*/ 21 h 53"/>
                  <a:gd name="T10" fmla="*/ 0 w 106"/>
                  <a:gd name="T11" fmla="*/ 53 h 53"/>
                  <a:gd name="T12" fmla="*/ 17 w 106"/>
                  <a:gd name="T13" fmla="*/ 53 h 53"/>
                  <a:gd name="T14" fmla="*/ 30 w 106"/>
                  <a:gd name="T15" fmla="*/ 53 h 53"/>
                  <a:gd name="T16" fmla="*/ 44 w 106"/>
                  <a:gd name="T17" fmla="*/ 53 h 53"/>
                  <a:gd name="T18" fmla="*/ 106 w 106"/>
                  <a:gd name="T19" fmla="*/ 53 h 53"/>
                  <a:gd name="T20" fmla="*/ 53 w 106"/>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 h="53">
                    <a:moveTo>
                      <a:pt x="53" y="0"/>
                    </a:moveTo>
                    <a:lnTo>
                      <a:pt x="53" y="0"/>
                    </a:lnTo>
                    <a:cubicBezTo>
                      <a:pt x="45" y="0"/>
                      <a:pt x="38" y="1"/>
                      <a:pt x="32" y="4"/>
                    </a:cubicBezTo>
                    <a:cubicBezTo>
                      <a:pt x="27" y="6"/>
                      <a:pt x="24" y="8"/>
                      <a:pt x="20" y="11"/>
                    </a:cubicBezTo>
                    <a:cubicBezTo>
                      <a:pt x="16" y="14"/>
                      <a:pt x="13" y="17"/>
                      <a:pt x="10" y="21"/>
                    </a:cubicBezTo>
                    <a:cubicBezTo>
                      <a:pt x="4" y="30"/>
                      <a:pt x="0" y="41"/>
                      <a:pt x="0" y="53"/>
                    </a:cubicBezTo>
                    <a:lnTo>
                      <a:pt x="17" y="53"/>
                    </a:lnTo>
                    <a:lnTo>
                      <a:pt x="30" y="53"/>
                    </a:lnTo>
                    <a:lnTo>
                      <a:pt x="44" y="53"/>
                    </a:lnTo>
                    <a:lnTo>
                      <a:pt x="106" y="53"/>
                    </a:lnTo>
                    <a:cubicBezTo>
                      <a:pt x="106" y="24"/>
                      <a:pt x="82" y="0"/>
                      <a:pt x="53" y="0"/>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1" name="Freeform 8">
                <a:extLst>
                  <a:ext uri="{FF2B5EF4-FFF2-40B4-BE49-F238E27FC236}">
                    <a16:creationId xmlns:a16="http://schemas.microsoft.com/office/drawing/2014/main" id="{ABD1A949-92D4-A085-E7C4-10C1FA5F6FF2}"/>
                  </a:ext>
                </a:extLst>
              </p:cNvPr>
              <p:cNvSpPr>
                <a:spLocks/>
              </p:cNvSpPr>
              <p:nvPr/>
            </p:nvSpPr>
            <p:spPr bwMode="auto">
              <a:xfrm>
                <a:off x="5477" y="1156"/>
                <a:ext cx="49" cy="50"/>
              </a:xfrm>
              <a:custGeom>
                <a:avLst/>
                <a:gdLst>
                  <a:gd name="T0" fmla="*/ 31 w 66"/>
                  <a:gd name="T1" fmla="*/ 67 h 67"/>
                  <a:gd name="T2" fmla="*/ 31 w 66"/>
                  <a:gd name="T3" fmla="*/ 67 h 67"/>
                  <a:gd name="T4" fmla="*/ 33 w 66"/>
                  <a:gd name="T5" fmla="*/ 67 h 67"/>
                  <a:gd name="T6" fmla="*/ 35 w 66"/>
                  <a:gd name="T7" fmla="*/ 67 h 67"/>
                  <a:gd name="T8" fmla="*/ 57 w 66"/>
                  <a:gd name="T9" fmla="*/ 57 h 67"/>
                  <a:gd name="T10" fmla="*/ 66 w 66"/>
                  <a:gd name="T11" fmla="*/ 33 h 67"/>
                  <a:gd name="T12" fmla="*/ 33 w 66"/>
                  <a:gd name="T13" fmla="*/ 0 h 67"/>
                  <a:gd name="T14" fmla="*/ 0 w 66"/>
                  <a:gd name="T15" fmla="*/ 33 h 67"/>
                  <a:gd name="T16" fmla="*/ 9 w 66"/>
                  <a:gd name="T17" fmla="*/ 57 h 67"/>
                  <a:gd name="T18" fmla="*/ 31 w 66"/>
                  <a:gd name="T1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7">
                    <a:moveTo>
                      <a:pt x="31" y="67"/>
                    </a:moveTo>
                    <a:lnTo>
                      <a:pt x="31" y="67"/>
                    </a:lnTo>
                    <a:cubicBezTo>
                      <a:pt x="31" y="67"/>
                      <a:pt x="32" y="67"/>
                      <a:pt x="33" y="67"/>
                    </a:cubicBezTo>
                    <a:cubicBezTo>
                      <a:pt x="34" y="67"/>
                      <a:pt x="34" y="67"/>
                      <a:pt x="35" y="67"/>
                    </a:cubicBezTo>
                    <a:cubicBezTo>
                      <a:pt x="44" y="66"/>
                      <a:pt x="51" y="62"/>
                      <a:pt x="57" y="57"/>
                    </a:cubicBezTo>
                    <a:cubicBezTo>
                      <a:pt x="63" y="51"/>
                      <a:pt x="66" y="43"/>
                      <a:pt x="66" y="33"/>
                    </a:cubicBezTo>
                    <a:cubicBezTo>
                      <a:pt x="66" y="15"/>
                      <a:pt x="51" y="0"/>
                      <a:pt x="33" y="0"/>
                    </a:cubicBezTo>
                    <a:cubicBezTo>
                      <a:pt x="14" y="0"/>
                      <a:pt x="0" y="15"/>
                      <a:pt x="0" y="33"/>
                    </a:cubicBezTo>
                    <a:cubicBezTo>
                      <a:pt x="0" y="43"/>
                      <a:pt x="3" y="51"/>
                      <a:pt x="9" y="57"/>
                    </a:cubicBezTo>
                    <a:cubicBezTo>
                      <a:pt x="15" y="62"/>
                      <a:pt x="22" y="66"/>
                      <a:pt x="31" y="67"/>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2" name="Freeform 9">
                <a:extLst>
                  <a:ext uri="{FF2B5EF4-FFF2-40B4-BE49-F238E27FC236}">
                    <a16:creationId xmlns:a16="http://schemas.microsoft.com/office/drawing/2014/main" id="{88A7F56F-6860-636B-3DF6-73A7098ED1B6}"/>
                  </a:ext>
                </a:extLst>
              </p:cNvPr>
              <p:cNvSpPr>
                <a:spLocks/>
              </p:cNvSpPr>
              <p:nvPr/>
            </p:nvSpPr>
            <p:spPr bwMode="auto">
              <a:xfrm>
                <a:off x="5376" y="1107"/>
                <a:ext cx="79" cy="79"/>
              </a:xfrm>
              <a:custGeom>
                <a:avLst/>
                <a:gdLst>
                  <a:gd name="T0" fmla="*/ 23 w 106"/>
                  <a:gd name="T1" fmla="*/ 97 h 106"/>
                  <a:gd name="T2" fmla="*/ 23 w 106"/>
                  <a:gd name="T3" fmla="*/ 97 h 106"/>
                  <a:gd name="T4" fmla="*/ 49 w 106"/>
                  <a:gd name="T5" fmla="*/ 106 h 106"/>
                  <a:gd name="T6" fmla="*/ 53 w 106"/>
                  <a:gd name="T7" fmla="*/ 106 h 106"/>
                  <a:gd name="T8" fmla="*/ 57 w 106"/>
                  <a:gd name="T9" fmla="*/ 106 h 106"/>
                  <a:gd name="T10" fmla="*/ 83 w 106"/>
                  <a:gd name="T11" fmla="*/ 97 h 106"/>
                  <a:gd name="T12" fmla="*/ 106 w 106"/>
                  <a:gd name="T13" fmla="*/ 53 h 106"/>
                  <a:gd name="T14" fmla="*/ 75 w 106"/>
                  <a:gd name="T15" fmla="*/ 4 h 106"/>
                  <a:gd name="T16" fmla="*/ 53 w 106"/>
                  <a:gd name="T17" fmla="*/ 0 h 106"/>
                  <a:gd name="T18" fmla="*/ 31 w 106"/>
                  <a:gd name="T19" fmla="*/ 4 h 106"/>
                  <a:gd name="T20" fmla="*/ 0 w 106"/>
                  <a:gd name="T21" fmla="*/ 53 h 106"/>
                  <a:gd name="T22" fmla="*/ 23 w 106"/>
                  <a:gd name="T23"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 h="106">
                    <a:moveTo>
                      <a:pt x="23" y="97"/>
                    </a:moveTo>
                    <a:lnTo>
                      <a:pt x="23" y="97"/>
                    </a:lnTo>
                    <a:cubicBezTo>
                      <a:pt x="30" y="102"/>
                      <a:pt x="39" y="105"/>
                      <a:pt x="49" y="106"/>
                    </a:cubicBezTo>
                    <a:cubicBezTo>
                      <a:pt x="50" y="106"/>
                      <a:pt x="52" y="106"/>
                      <a:pt x="53" y="106"/>
                    </a:cubicBezTo>
                    <a:cubicBezTo>
                      <a:pt x="54" y="106"/>
                      <a:pt x="55" y="106"/>
                      <a:pt x="57" y="106"/>
                    </a:cubicBezTo>
                    <a:cubicBezTo>
                      <a:pt x="66" y="105"/>
                      <a:pt x="76" y="102"/>
                      <a:pt x="83" y="97"/>
                    </a:cubicBezTo>
                    <a:cubicBezTo>
                      <a:pt x="97" y="87"/>
                      <a:pt x="106" y="71"/>
                      <a:pt x="106" y="53"/>
                    </a:cubicBezTo>
                    <a:cubicBezTo>
                      <a:pt x="106" y="31"/>
                      <a:pt x="93" y="13"/>
                      <a:pt x="75" y="4"/>
                    </a:cubicBezTo>
                    <a:cubicBezTo>
                      <a:pt x="68" y="1"/>
                      <a:pt x="61" y="0"/>
                      <a:pt x="53" y="0"/>
                    </a:cubicBezTo>
                    <a:cubicBezTo>
                      <a:pt x="45" y="0"/>
                      <a:pt x="38" y="1"/>
                      <a:pt x="31" y="4"/>
                    </a:cubicBezTo>
                    <a:cubicBezTo>
                      <a:pt x="12" y="13"/>
                      <a:pt x="0" y="31"/>
                      <a:pt x="0" y="53"/>
                    </a:cubicBezTo>
                    <a:cubicBezTo>
                      <a:pt x="0" y="71"/>
                      <a:pt x="9" y="87"/>
                      <a:pt x="23" y="97"/>
                    </a:cubicBezTo>
                    <a:close/>
                  </a:path>
                </a:pathLst>
              </a:custGeom>
              <a:solidFill>
                <a:srgbClr val="C1C1C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3" name="Freeform 10">
                <a:extLst>
                  <a:ext uri="{FF2B5EF4-FFF2-40B4-BE49-F238E27FC236}">
                    <a16:creationId xmlns:a16="http://schemas.microsoft.com/office/drawing/2014/main" id="{AAF3F212-F841-56D8-6B72-1DA3E549A8D7}"/>
                  </a:ext>
                </a:extLst>
              </p:cNvPr>
              <p:cNvSpPr>
                <a:spLocks/>
              </p:cNvSpPr>
              <p:nvPr/>
            </p:nvSpPr>
            <p:spPr bwMode="auto">
              <a:xfrm>
                <a:off x="5299" y="1147"/>
                <a:ext cx="60" cy="59"/>
              </a:xfrm>
              <a:custGeom>
                <a:avLst/>
                <a:gdLst>
                  <a:gd name="T0" fmla="*/ 40 w 80"/>
                  <a:gd name="T1" fmla="*/ 0 h 80"/>
                  <a:gd name="T2" fmla="*/ 40 w 80"/>
                  <a:gd name="T3" fmla="*/ 0 h 80"/>
                  <a:gd name="T4" fmla="*/ 0 w 80"/>
                  <a:gd name="T5" fmla="*/ 40 h 80"/>
                  <a:gd name="T6" fmla="*/ 14 w 80"/>
                  <a:gd name="T7" fmla="*/ 71 h 80"/>
                  <a:gd name="T8" fmla="*/ 37 w 80"/>
                  <a:gd name="T9" fmla="*/ 80 h 80"/>
                  <a:gd name="T10" fmla="*/ 40 w 80"/>
                  <a:gd name="T11" fmla="*/ 80 h 80"/>
                  <a:gd name="T12" fmla="*/ 42 w 80"/>
                  <a:gd name="T13" fmla="*/ 80 h 80"/>
                  <a:gd name="T14" fmla="*/ 65 w 80"/>
                  <a:gd name="T15" fmla="*/ 71 h 80"/>
                  <a:gd name="T16" fmla="*/ 80 w 80"/>
                  <a:gd name="T17" fmla="*/ 40 h 80"/>
                  <a:gd name="T18" fmla="*/ 40 w 80"/>
                  <a:gd name="T1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0"/>
                    </a:moveTo>
                    <a:lnTo>
                      <a:pt x="40" y="0"/>
                    </a:lnTo>
                    <a:cubicBezTo>
                      <a:pt x="18" y="0"/>
                      <a:pt x="0" y="18"/>
                      <a:pt x="0" y="40"/>
                    </a:cubicBezTo>
                    <a:cubicBezTo>
                      <a:pt x="0" y="52"/>
                      <a:pt x="5" y="63"/>
                      <a:pt x="14" y="71"/>
                    </a:cubicBezTo>
                    <a:cubicBezTo>
                      <a:pt x="21" y="76"/>
                      <a:pt x="29" y="79"/>
                      <a:pt x="37" y="80"/>
                    </a:cubicBezTo>
                    <a:cubicBezTo>
                      <a:pt x="38" y="80"/>
                      <a:pt x="39" y="80"/>
                      <a:pt x="40" y="80"/>
                    </a:cubicBezTo>
                    <a:cubicBezTo>
                      <a:pt x="41" y="80"/>
                      <a:pt x="41" y="80"/>
                      <a:pt x="42" y="80"/>
                    </a:cubicBezTo>
                    <a:cubicBezTo>
                      <a:pt x="51" y="79"/>
                      <a:pt x="59" y="76"/>
                      <a:pt x="65" y="71"/>
                    </a:cubicBezTo>
                    <a:cubicBezTo>
                      <a:pt x="74" y="63"/>
                      <a:pt x="80" y="52"/>
                      <a:pt x="80" y="40"/>
                    </a:cubicBezTo>
                    <a:cubicBezTo>
                      <a:pt x="80" y="18"/>
                      <a:pt x="62" y="0"/>
                      <a:pt x="40" y="0"/>
                    </a:cubicBezTo>
                    <a:close/>
                  </a:path>
                </a:pathLst>
              </a:custGeom>
              <a:solidFill>
                <a:srgbClr val="D1D1D1"/>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4" name="Freeform 11">
                <a:extLst>
                  <a:ext uri="{FF2B5EF4-FFF2-40B4-BE49-F238E27FC236}">
                    <a16:creationId xmlns:a16="http://schemas.microsoft.com/office/drawing/2014/main" id="{6DA31AE3-BA33-CA3E-1A92-7C55A13A34FE}"/>
                  </a:ext>
                </a:extLst>
              </p:cNvPr>
              <p:cNvSpPr>
                <a:spLocks/>
              </p:cNvSpPr>
              <p:nvPr/>
            </p:nvSpPr>
            <p:spPr bwMode="auto">
              <a:xfrm>
                <a:off x="5369" y="987"/>
                <a:ext cx="93" cy="104"/>
              </a:xfrm>
              <a:custGeom>
                <a:avLst/>
                <a:gdLst>
                  <a:gd name="T0" fmla="*/ 63 w 126"/>
                  <a:gd name="T1" fmla="*/ 0 h 139"/>
                  <a:gd name="T2" fmla="*/ 63 w 126"/>
                  <a:gd name="T3" fmla="*/ 0 h 139"/>
                  <a:gd name="T4" fmla="*/ 0 w 126"/>
                  <a:gd name="T5" fmla="*/ 63 h 139"/>
                  <a:gd name="T6" fmla="*/ 19 w 126"/>
                  <a:gd name="T7" fmla="*/ 82 h 139"/>
                  <a:gd name="T8" fmla="*/ 49 w 126"/>
                  <a:gd name="T9" fmla="*/ 51 h 139"/>
                  <a:gd name="T10" fmla="*/ 49 w 126"/>
                  <a:gd name="T11" fmla="*/ 139 h 139"/>
                  <a:gd name="T12" fmla="*/ 76 w 126"/>
                  <a:gd name="T13" fmla="*/ 139 h 139"/>
                  <a:gd name="T14" fmla="*/ 76 w 126"/>
                  <a:gd name="T15" fmla="*/ 51 h 139"/>
                  <a:gd name="T16" fmla="*/ 107 w 126"/>
                  <a:gd name="T17" fmla="*/ 82 h 139"/>
                  <a:gd name="T18" fmla="*/ 126 w 126"/>
                  <a:gd name="T19" fmla="*/ 63 h 139"/>
                  <a:gd name="T20" fmla="*/ 63 w 126"/>
                  <a:gd name="T2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139">
                    <a:moveTo>
                      <a:pt x="63" y="0"/>
                    </a:moveTo>
                    <a:lnTo>
                      <a:pt x="63" y="0"/>
                    </a:lnTo>
                    <a:lnTo>
                      <a:pt x="0" y="63"/>
                    </a:lnTo>
                    <a:lnTo>
                      <a:pt x="19" y="82"/>
                    </a:lnTo>
                    <a:lnTo>
                      <a:pt x="49" y="51"/>
                    </a:lnTo>
                    <a:lnTo>
                      <a:pt x="49" y="139"/>
                    </a:lnTo>
                    <a:lnTo>
                      <a:pt x="76" y="139"/>
                    </a:lnTo>
                    <a:lnTo>
                      <a:pt x="76" y="51"/>
                    </a:lnTo>
                    <a:lnTo>
                      <a:pt x="107" y="82"/>
                    </a:lnTo>
                    <a:lnTo>
                      <a:pt x="126" y="63"/>
                    </a:lnTo>
                    <a:lnTo>
                      <a:pt x="63" y="0"/>
                    </a:lnTo>
                    <a:close/>
                  </a:path>
                </a:pathLst>
              </a:custGeom>
              <a:solidFill>
                <a:srgbClr val="0078D4"/>
              </a:solid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grpSp>
      </p:grpSp>
      <p:grpSp>
        <p:nvGrpSpPr>
          <p:cNvPr id="123" name="Group 122">
            <a:extLst>
              <a:ext uri="{FF2B5EF4-FFF2-40B4-BE49-F238E27FC236}">
                <a16:creationId xmlns:a16="http://schemas.microsoft.com/office/drawing/2014/main" id="{DDE05ED5-CDCA-ACAC-865D-D50F48124E7F}"/>
              </a:ext>
            </a:extLst>
          </p:cNvPr>
          <p:cNvGrpSpPr/>
          <p:nvPr/>
        </p:nvGrpSpPr>
        <p:grpSpPr>
          <a:xfrm>
            <a:off x="3285884" y="5271129"/>
            <a:ext cx="3991215" cy="350865"/>
            <a:chOff x="3285884" y="5271129"/>
            <a:chExt cx="3991215" cy="350865"/>
          </a:xfrm>
        </p:grpSpPr>
        <p:sp>
          <p:nvSpPr>
            <p:cNvPr id="53" name="Rectangle 52">
              <a:extLst>
                <a:ext uri="{FF2B5EF4-FFF2-40B4-BE49-F238E27FC236}">
                  <a16:creationId xmlns:a16="http://schemas.microsoft.com/office/drawing/2014/main" id="{968618F2-F176-7045-9209-988EBCC20CE6}"/>
                </a:ext>
              </a:extLst>
            </p:cNvPr>
            <p:cNvSpPr/>
            <p:nvPr/>
          </p:nvSpPr>
          <p:spPr>
            <a:xfrm>
              <a:off x="3788958" y="5271129"/>
              <a:ext cx="3488141" cy="350865"/>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marR="0" lvl="0" indent="0" algn="l" defTabSz="488950" rtl="0" eaLnBrk="1" fontAlgn="auto" latinLnBrk="0" hangingPunct="1">
                <a:lnSpc>
                  <a:spcPct val="95000"/>
                </a:lnSpc>
                <a:spcBef>
                  <a:spcPct val="0"/>
                </a:spcBef>
                <a:spcAft>
                  <a:spcPct val="3500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Stay ahead of cyber threats like malware, phishing, ransomware, and advanced persistent threats</a:t>
              </a:r>
            </a:p>
          </p:txBody>
        </p:sp>
        <p:sp>
          <p:nvSpPr>
            <p:cNvPr id="63" name="Oval 62">
              <a:extLst>
                <a:ext uri="{FF2B5EF4-FFF2-40B4-BE49-F238E27FC236}">
                  <a16:creationId xmlns:a16="http://schemas.microsoft.com/office/drawing/2014/main" id="{D561C908-EF1A-1DA1-5AA3-6C096BCC056E}"/>
                </a:ext>
                <a:ext uri="{C183D7F6-B498-43B3-948B-1728B52AA6E4}">
                  <adec:decorative xmlns:adec="http://schemas.microsoft.com/office/drawing/2017/decorative" val="1"/>
                </a:ext>
              </a:extLst>
            </p:cNvPr>
            <p:cNvSpPr/>
            <p:nvPr/>
          </p:nvSpPr>
          <p:spPr bwMode="auto">
            <a:xfrm>
              <a:off x="3285884" y="5273431"/>
              <a:ext cx="346262" cy="346260"/>
            </a:xfrm>
            <a:prstGeom prst="ellipse">
              <a:avLst/>
            </a:prstGeom>
            <a:solidFill>
              <a:schemeClr val="tx1"/>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Segoe UI"/>
                <a:ea typeface="Segoe UI" pitchFamily="34" charset="0"/>
                <a:cs typeface="Segoe UI" pitchFamily="34" charset="0"/>
              </a:endParaRPr>
            </a:p>
          </p:txBody>
        </p:sp>
        <p:grpSp>
          <p:nvGrpSpPr>
            <p:cNvPr id="115" name="Group 114">
              <a:extLst>
                <a:ext uri="{FF2B5EF4-FFF2-40B4-BE49-F238E27FC236}">
                  <a16:creationId xmlns:a16="http://schemas.microsoft.com/office/drawing/2014/main" id="{393D2EAF-82A1-7785-2583-3BC1F4E155DF}"/>
                </a:ext>
                <a:ext uri="{C183D7F6-B498-43B3-948B-1728B52AA6E4}">
                  <adec:decorative xmlns:adec="http://schemas.microsoft.com/office/drawing/2017/decorative" val="1"/>
                </a:ext>
              </a:extLst>
            </p:cNvPr>
            <p:cNvGrpSpPr/>
            <p:nvPr/>
          </p:nvGrpSpPr>
          <p:grpSpPr>
            <a:xfrm>
              <a:off x="3351409" y="5335615"/>
              <a:ext cx="215213" cy="185528"/>
              <a:chOff x="11040399" y="269880"/>
              <a:chExt cx="549665" cy="473848"/>
            </a:xfrm>
          </p:grpSpPr>
          <p:sp>
            <p:nvSpPr>
              <p:cNvPr id="116" name="Isosceles Triangle 115">
                <a:extLst>
                  <a:ext uri="{FF2B5EF4-FFF2-40B4-BE49-F238E27FC236}">
                    <a16:creationId xmlns:a16="http://schemas.microsoft.com/office/drawing/2014/main" id="{095B9811-272F-7CB4-5F72-3A8CA122B5C8}"/>
                  </a:ext>
                </a:extLst>
              </p:cNvPr>
              <p:cNvSpPr/>
              <p:nvPr/>
            </p:nvSpPr>
            <p:spPr bwMode="auto">
              <a:xfrm>
                <a:off x="11040399" y="269880"/>
                <a:ext cx="549665" cy="473848"/>
              </a:xfrm>
              <a:prstGeom prst="triangle">
                <a:avLst/>
              </a:prstGeom>
              <a:solidFill>
                <a:srgbClr val="C1C1C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2400" tIns="121920" rIns="152400" bIns="121920" numCol="1" spcCol="0" rtlCol="0" fromWordArt="0" anchor="t" anchorCtr="0" forceAA="0" compatLnSpc="1">
                <a:prstTxWarp prst="textNoShape">
                  <a:avLst/>
                </a:prstTxWarp>
                <a:noAutofit/>
              </a:bodyPr>
              <a:lstStyle/>
              <a:p>
                <a:pPr defTabSz="777029" fontAlgn="base">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17" name="Group 116">
                <a:extLst>
                  <a:ext uri="{FF2B5EF4-FFF2-40B4-BE49-F238E27FC236}">
                    <a16:creationId xmlns:a16="http://schemas.microsoft.com/office/drawing/2014/main" id="{FF78191B-85B1-50C6-C867-08287D2A9A6C}"/>
                  </a:ext>
                </a:extLst>
              </p:cNvPr>
              <p:cNvGrpSpPr/>
              <p:nvPr/>
            </p:nvGrpSpPr>
            <p:grpSpPr>
              <a:xfrm>
                <a:off x="11302002" y="439332"/>
                <a:ext cx="26458" cy="246687"/>
                <a:chOff x="13071462" y="863437"/>
                <a:chExt cx="31750" cy="296026"/>
              </a:xfrm>
              <a:solidFill>
                <a:schemeClr val="accent1"/>
              </a:solidFill>
            </p:grpSpPr>
            <p:sp>
              <p:nvSpPr>
                <p:cNvPr id="118" name="Freeform 6">
                  <a:extLst>
                    <a:ext uri="{FF2B5EF4-FFF2-40B4-BE49-F238E27FC236}">
                      <a16:creationId xmlns:a16="http://schemas.microsoft.com/office/drawing/2014/main" id="{5618943D-932C-FFFF-DE0A-83761E7BCFE4}"/>
                    </a:ext>
                  </a:extLst>
                </p:cNvPr>
                <p:cNvSpPr>
                  <a:spLocks/>
                </p:cNvSpPr>
                <p:nvPr/>
              </p:nvSpPr>
              <p:spPr bwMode="auto">
                <a:xfrm>
                  <a:off x="13071462" y="1127787"/>
                  <a:ext cx="31750" cy="30165"/>
                </a:xfrm>
                <a:custGeom>
                  <a:avLst/>
                  <a:gdLst>
                    <a:gd name="T0" fmla="*/ 0 w 27"/>
                    <a:gd name="T1" fmla="*/ 26 h 26"/>
                    <a:gd name="T2" fmla="*/ 0 w 27"/>
                    <a:gd name="T3" fmla="*/ 26 h 26"/>
                    <a:gd name="T4" fmla="*/ 0 w 27"/>
                    <a:gd name="T5" fmla="*/ 0 h 26"/>
                    <a:gd name="T6" fmla="*/ 27 w 27"/>
                    <a:gd name="T7" fmla="*/ 0 h 26"/>
                  </a:gdLst>
                  <a:ahLst/>
                  <a:cxnLst>
                    <a:cxn ang="0">
                      <a:pos x="T0" y="T1"/>
                    </a:cxn>
                    <a:cxn ang="0">
                      <a:pos x="T2" y="T3"/>
                    </a:cxn>
                    <a:cxn ang="0">
                      <a:pos x="T4" y="T5"/>
                    </a:cxn>
                    <a:cxn ang="0">
                      <a:pos x="T6" y="T7"/>
                    </a:cxn>
                  </a:cxnLst>
                  <a:rect l="0" t="0" r="r" b="b"/>
                  <a:pathLst>
                    <a:path w="27" h="26">
                      <a:moveTo>
                        <a:pt x="0" y="26"/>
                      </a:moveTo>
                      <a:lnTo>
                        <a:pt x="0" y="26"/>
                      </a:lnTo>
                      <a:lnTo>
                        <a:pt x="0" y="0"/>
                      </a:lnTo>
                      <a:lnTo>
                        <a:pt x="27" y="0"/>
                      </a:lnTo>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19" name="Freeform 7">
                  <a:extLst>
                    <a:ext uri="{FF2B5EF4-FFF2-40B4-BE49-F238E27FC236}">
                      <a16:creationId xmlns:a16="http://schemas.microsoft.com/office/drawing/2014/main" id="{301F5B8B-B74A-40EE-79A6-322DEF7AD45B}"/>
                    </a:ext>
                  </a:extLst>
                </p:cNvPr>
                <p:cNvSpPr>
                  <a:spLocks/>
                </p:cNvSpPr>
                <p:nvPr/>
              </p:nvSpPr>
              <p:spPr bwMode="auto">
                <a:xfrm>
                  <a:off x="13071462" y="863437"/>
                  <a:ext cx="31750" cy="220663"/>
                </a:xfrm>
                <a:custGeom>
                  <a:avLst/>
                  <a:gdLst>
                    <a:gd name="T0" fmla="*/ 27 w 27"/>
                    <a:gd name="T1" fmla="*/ 187 h 187"/>
                    <a:gd name="T2" fmla="*/ 27 w 27"/>
                    <a:gd name="T3" fmla="*/ 187 h 187"/>
                    <a:gd name="T4" fmla="*/ 0 w 27"/>
                    <a:gd name="T5" fmla="*/ 187 h 187"/>
                    <a:gd name="T6" fmla="*/ 0 w 27"/>
                    <a:gd name="T7" fmla="*/ 0 h 187"/>
                    <a:gd name="T8" fmla="*/ 27 w 27"/>
                    <a:gd name="T9" fmla="*/ 0 h 187"/>
                    <a:gd name="T10" fmla="*/ 27 w 27"/>
                    <a:gd name="T11" fmla="*/ 187 h 187"/>
                  </a:gdLst>
                  <a:ahLst/>
                  <a:cxnLst>
                    <a:cxn ang="0">
                      <a:pos x="T0" y="T1"/>
                    </a:cxn>
                    <a:cxn ang="0">
                      <a:pos x="T2" y="T3"/>
                    </a:cxn>
                    <a:cxn ang="0">
                      <a:pos x="T4" y="T5"/>
                    </a:cxn>
                    <a:cxn ang="0">
                      <a:pos x="T6" y="T7"/>
                    </a:cxn>
                    <a:cxn ang="0">
                      <a:pos x="T8" y="T9"/>
                    </a:cxn>
                    <a:cxn ang="0">
                      <a:pos x="T10" y="T11"/>
                    </a:cxn>
                  </a:cxnLst>
                  <a:rect l="0" t="0" r="r" b="b"/>
                  <a:pathLst>
                    <a:path w="27" h="187">
                      <a:moveTo>
                        <a:pt x="27" y="187"/>
                      </a:moveTo>
                      <a:lnTo>
                        <a:pt x="27" y="187"/>
                      </a:lnTo>
                      <a:lnTo>
                        <a:pt x="0" y="187"/>
                      </a:lnTo>
                      <a:lnTo>
                        <a:pt x="0" y="0"/>
                      </a:lnTo>
                      <a:lnTo>
                        <a:pt x="27" y="0"/>
                      </a:lnTo>
                      <a:lnTo>
                        <a:pt x="27" y="187"/>
                      </a:lnTo>
                      <a:close/>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sp>
              <p:nvSpPr>
                <p:cNvPr id="120" name="Freeform 8">
                  <a:extLst>
                    <a:ext uri="{FF2B5EF4-FFF2-40B4-BE49-F238E27FC236}">
                      <a16:creationId xmlns:a16="http://schemas.microsoft.com/office/drawing/2014/main" id="{2DC96180-DA2C-15E2-DEE4-D0D7555DCDC2}"/>
                    </a:ext>
                  </a:extLst>
                </p:cNvPr>
                <p:cNvSpPr>
                  <a:spLocks/>
                </p:cNvSpPr>
                <p:nvPr/>
              </p:nvSpPr>
              <p:spPr bwMode="auto">
                <a:xfrm>
                  <a:off x="13071462" y="1126282"/>
                  <a:ext cx="31750" cy="33181"/>
                </a:xfrm>
                <a:custGeom>
                  <a:avLst/>
                  <a:gdLst>
                    <a:gd name="T0" fmla="*/ 27 w 27"/>
                    <a:gd name="T1" fmla="*/ 0 h 26"/>
                    <a:gd name="T2" fmla="*/ 27 w 27"/>
                    <a:gd name="T3" fmla="*/ 0 h 26"/>
                    <a:gd name="T4" fmla="*/ 27 w 27"/>
                    <a:gd name="T5" fmla="*/ 26 h 26"/>
                    <a:gd name="T6" fmla="*/ 0 w 27"/>
                    <a:gd name="T7" fmla="*/ 26 h 26"/>
                  </a:gdLst>
                  <a:ahLst/>
                  <a:cxnLst>
                    <a:cxn ang="0">
                      <a:pos x="T0" y="T1"/>
                    </a:cxn>
                    <a:cxn ang="0">
                      <a:pos x="T2" y="T3"/>
                    </a:cxn>
                    <a:cxn ang="0">
                      <a:pos x="T4" y="T5"/>
                    </a:cxn>
                    <a:cxn ang="0">
                      <a:pos x="T6" y="T7"/>
                    </a:cxn>
                  </a:cxnLst>
                  <a:rect l="0" t="0" r="r" b="b"/>
                  <a:pathLst>
                    <a:path w="27" h="26">
                      <a:moveTo>
                        <a:pt x="27" y="0"/>
                      </a:moveTo>
                      <a:lnTo>
                        <a:pt x="27" y="0"/>
                      </a:lnTo>
                      <a:lnTo>
                        <a:pt x="27" y="26"/>
                      </a:lnTo>
                      <a:lnTo>
                        <a:pt x="0" y="26"/>
                      </a:lnTo>
                    </a:path>
                  </a:pathLst>
                </a:custGeom>
                <a:grpFill/>
                <a:ln w="0">
                  <a:noFill/>
                  <a:prstDash val="solid"/>
                  <a:round/>
                  <a:headEnd/>
                  <a:tailEnd/>
                </a:ln>
              </p:spPr>
              <p:txBody>
                <a:bodyPr vert="horz" wrap="square" lIns="76200" tIns="38100" rIns="76200" bIns="38100" numCol="1" anchor="t" anchorCtr="0" compatLnSpc="1">
                  <a:prstTxWarp prst="textNoShape">
                    <a:avLst/>
                  </a:prstTxWarp>
                </a:bodyPr>
                <a:lstStyle/>
                <a:p>
                  <a:endParaRPr lang="en-US" sz="1200"/>
                </a:p>
              </p:txBody>
            </p:sp>
          </p:grpSp>
        </p:grpSp>
      </p:grpSp>
    </p:spTree>
    <p:extLst>
      <p:ext uri="{BB962C8B-B14F-4D97-AF65-F5344CB8AC3E}">
        <p14:creationId xmlns:p14="http://schemas.microsoft.com/office/powerpoint/2010/main" val="1970052922"/>
      </p:ext>
    </p:extLst>
  </p:cSld>
  <p:clrMapOvr>
    <a:masterClrMapping/>
  </p:clrMapOvr>
  <p:transition>
    <p:fade/>
  </p:transition>
</p:sld>
</file>

<file path=ppt/theme/theme1.xml><?xml version="1.0" encoding="utf-8"?>
<a:theme xmlns:a="http://schemas.openxmlformats.org/drawingml/2006/main" name="CSP Template Diamond 06/23">
  <a:themeElements>
    <a:clrScheme name="CSP Colors 06/23">
      <a:dk1>
        <a:srgbClr val="1A1A1A"/>
      </a:dk1>
      <a:lt1>
        <a:srgbClr val="FFFFFF"/>
      </a:lt1>
      <a:dk2>
        <a:srgbClr val="0D0D0D"/>
      </a:dk2>
      <a:lt2>
        <a:srgbClr val="E6E6E6"/>
      </a:lt2>
      <a:accent1>
        <a:srgbClr val="0078D4"/>
      </a:accent1>
      <a:accent2>
        <a:srgbClr val="243A5E"/>
      </a:accent2>
      <a:accent3>
        <a:srgbClr val="50E6FF"/>
      </a:accent3>
      <a:accent4>
        <a:srgbClr val="5D5BD4"/>
      </a:accent4>
      <a:accent5>
        <a:srgbClr val="737373"/>
      </a:accent5>
      <a:accent6>
        <a:srgbClr val="D2D2D2"/>
      </a:accent6>
      <a:hlink>
        <a:srgbClr val="0076D3"/>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M_LightGray_Sept_2018.potx" id="{0FAF9FBA-50E5-4B89-8F50-EB458E088334}" vid="{09DABCF3-FBBE-41E3-8EAE-8A81552DAA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30e9df3-be65-4c73-a93b-d1236ebd677e" xsi:nil="true"/>
    <_ip_UnifiedCompliancePolicyUIAction xmlns="http://schemas.microsoft.com/sharepoint/v3" xsi:nil="true"/>
    <_ip_UnifiedCompliancePolicyProperties xmlns="http://schemas.microsoft.com/sharepoint/v3" xsi:nil="true"/>
    <lcf76f155ced4ddcb4097134ff3c332f xmlns="267707f9-4660-4b00-8be4-85090ec9704c">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6638501D898FB419ED0455DB170B54C" ma:contentTypeVersion="19" ma:contentTypeDescription="Create a new document." ma:contentTypeScope="" ma:versionID="c7033c602b01ad53f4848b6624dd8ff8">
  <xsd:schema xmlns:xsd="http://www.w3.org/2001/XMLSchema" xmlns:xs="http://www.w3.org/2001/XMLSchema" xmlns:p="http://schemas.microsoft.com/office/2006/metadata/properties" xmlns:ns1="http://schemas.microsoft.com/sharepoint/v3" xmlns:ns2="267707f9-4660-4b00-8be4-85090ec9704c" xmlns:ns3="230e9df3-be65-4c73-a93b-d1236ebd677e" xmlns:ns4="84865204-c760-4644-a88d-9b57bf56c9fa" targetNamespace="http://schemas.microsoft.com/office/2006/metadata/properties" ma:root="true" ma:fieldsID="854e20bd9ed052348fa8c674393771a2" ns1:_="" ns2:_="" ns3:_="" ns4:_="">
    <xsd:import namespace="http://schemas.microsoft.com/sharepoint/v3"/>
    <xsd:import namespace="267707f9-4660-4b00-8be4-85090ec9704c"/>
    <xsd:import namespace="230e9df3-be65-4c73-a93b-d1236ebd677e"/>
    <xsd:import namespace="84865204-c760-4644-a88d-9b57bf56c9f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4:SharedWithUsers" minOccurs="0"/>
                <xsd:element ref="ns4:SharedWithDetails" minOccurs="0"/>
                <xsd:element ref="ns2:MediaLengthInSeconds" minOccurs="0"/>
                <xsd:element ref="ns1:_ip_UnifiedCompliancePolicyProperties" minOccurs="0"/>
                <xsd:element ref="ns1:_ip_UnifiedCompliancePolicyUIAction"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7707f9-4660-4b00-8be4-85090ec970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DocTags" ma:index="25" nillable="true" ma:displayName="MediaServiceDocTags" ma:hidden="true" ma:internalName="MediaServiceDocTags" ma:readOnly="true">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7f970dd-39fe-4c1e-b40e-5963e4ef7e6b}" ma:internalName="TaxCatchAll" ma:showField="CatchAllData" ma:web="84865204-c760-4644-a88d-9b57bf56c9f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4865204-c760-4644-a88d-9b57bf56c9fa"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2004A7-5BC8-4632-9090-9432257B8C94}">
  <ds:schemaRefs>
    <ds:schemaRef ds:uri="http://schemas.microsoft.com/sharepoint/v3/contenttype/forms"/>
  </ds:schemaRefs>
</ds:datastoreItem>
</file>

<file path=customXml/itemProps2.xml><?xml version="1.0" encoding="utf-8"?>
<ds:datastoreItem xmlns:ds="http://schemas.openxmlformats.org/officeDocument/2006/customXml" ds:itemID="{4AC0A7D8-E280-448A-BDC9-6F5F04BC385E}">
  <ds:schemaRefs>
    <ds:schemaRef ds:uri="http://purl.org/dc/terms/"/>
    <ds:schemaRef ds:uri="http://www.w3.org/XML/1998/namespace"/>
    <ds:schemaRef ds:uri="84865204-c760-4644-a88d-9b57bf56c9fa"/>
    <ds:schemaRef ds:uri="http://schemas.microsoft.com/office/2006/documentManagement/types"/>
    <ds:schemaRef ds:uri="http://purl.org/dc/dcmitype/"/>
    <ds:schemaRef ds:uri="http://schemas.openxmlformats.org/package/2006/metadata/core-properties"/>
    <ds:schemaRef ds:uri="http://schemas.microsoft.com/office/infopath/2007/PartnerControls"/>
    <ds:schemaRef ds:uri="http://purl.org/dc/elements/1.1/"/>
    <ds:schemaRef ds:uri="230e9df3-be65-4c73-a93b-d1236ebd677e"/>
    <ds:schemaRef ds:uri="267707f9-4660-4b00-8be4-85090ec9704c"/>
    <ds:schemaRef ds:uri="http://schemas.microsoft.com/sharepoint/v3"/>
    <ds:schemaRef ds:uri="http://schemas.microsoft.com/office/2006/metadata/properties"/>
  </ds:schemaRefs>
</ds:datastoreItem>
</file>

<file path=customXml/itemProps3.xml><?xml version="1.0" encoding="utf-8"?>
<ds:datastoreItem xmlns:ds="http://schemas.openxmlformats.org/officeDocument/2006/customXml" ds:itemID="{F1A7EF70-5C03-4535-942E-E0CD79245241}"/>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Office Theme</Template>
  <TotalTime>2069</TotalTime>
  <Words>751</Words>
  <Application>Microsoft Macintosh PowerPoint</Application>
  <PresentationFormat>Custom</PresentationFormat>
  <Paragraphs>46</Paragraphs>
  <Slides>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Segoe UI</vt:lpstr>
      <vt:lpstr>Segoe UI Semibold</vt:lpstr>
      <vt:lpstr>SegoeUI</vt:lpstr>
      <vt:lpstr>Wingdings</vt:lpstr>
      <vt:lpstr>CSP Template Diamond 06/23</vt:lpstr>
      <vt:lpstr>Enable a whole new way to work</vt:lpstr>
      <vt:lpstr>Supercharge productivity without compromising on security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Kinsman (Collabera)</dc:creator>
  <cp:lastModifiedBy>Bridget Russel (ANDERSEN CONSULTANTS LLC)</cp:lastModifiedBy>
  <cp:revision>29</cp:revision>
  <dcterms:created xsi:type="dcterms:W3CDTF">2017-04-27T21:19:14Z</dcterms:created>
  <dcterms:modified xsi:type="dcterms:W3CDTF">2023-06-27T17:23:01Z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julnorth@microsoft.com</vt:lpwstr>
  </property>
  <property fmtid="{D5CDD505-2E9C-101B-9397-08002B2CF9AE}" pid="5" name="MSIP_Label_f42aa342-8706-4288-bd11-ebb85995028c_SetDate">
    <vt:lpwstr>2018-01-10T19:01:33.5314004Z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0x010100B6638501D898FB419ED0455DB170B54C</vt:lpwstr>
  </property>
  <property fmtid="{D5CDD505-2E9C-101B-9397-08002B2CF9AE}" pid="11" name="MediaServiceImageTags">
    <vt:lpwstr/>
  </property>
</Properties>
</file>